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3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6" r:id="rId81"/>
  </p:sldIdLst>
  <p:sldSz cx="9144000" cy="6858000" type="screen4x3"/>
  <p:notesSz cx="6881813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2058" y="-8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al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al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val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29B348-8D7D-468C-8D7D-4062D70C2133}" type="datetimeFigureOut">
              <a:rPr lang="en-US"/>
              <a:pPr>
                <a:defRPr/>
              </a:pPr>
              <a:t>2/18/2009</a:t>
            </a:fld>
            <a:endParaRPr lang="en-US"/>
          </a:p>
        </p:txBody>
      </p:sp>
      <p:sp>
        <p:nvSpPr>
          <p:cNvPr id="23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37A93D-0296-4DD9-98DD-88160101C2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5B4C7E2-83C0-4FF8-8322-48834A99DA8F}" type="datetimeFigureOut">
              <a:rPr lang="en-US"/>
              <a:pPr>
                <a:defRPr/>
              </a:pPr>
              <a:t>2/18/2009</a:t>
            </a:fld>
            <a:endParaRPr lang="en-US"/>
          </a:p>
        </p:txBody>
      </p:sp>
      <p:sp>
        <p:nvSpPr>
          <p:cNvPr id="5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BC05AD5-8A88-43A5-BD2A-390F98D08A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val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val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val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al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al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34ED0-96E8-4DBA-96D6-0E8C015DD039}" type="datetimeFigureOut">
              <a:rPr lang="en-US"/>
              <a:pPr>
                <a:defRPr/>
              </a:pPr>
              <a:t>2/18/2009</a:t>
            </a:fld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1754E9-9EC5-4F2A-BACD-5AA9BAEF39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99FEC-9D9B-4482-AD78-7C904A2E10BA}" type="datetimeFigureOut">
              <a:rPr lang="en-US"/>
              <a:pPr>
                <a:defRPr/>
              </a:pPr>
              <a:t>2/18/2009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C757D-ADF2-4F27-ABC6-72FFFDFE8F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B1431-4CD8-4475-B016-1CB187012DB8}" type="datetimeFigureOut">
              <a:rPr lang="en-US"/>
              <a:pPr>
                <a:defRPr/>
              </a:pPr>
              <a:t>2/18/2009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376F9-0838-47B1-A4A2-CA2BC8421C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868D362-8D49-4947-9D1A-0E43B572AF7E}" type="datetimeFigureOut">
              <a:rPr lang="en-US"/>
              <a:pPr>
                <a:defRPr/>
              </a:pPr>
              <a:t>2/18/2009</a:t>
            </a:fld>
            <a:endParaRPr lang="en-US"/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9D3E1D2-6CDB-412D-9EE0-3DB12D8E1E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B55611-B497-42F4-99CD-21F1F8068E3F}" type="datetimeFigureOut">
              <a:rPr lang="en-US"/>
              <a:pPr>
                <a:defRPr/>
              </a:pPr>
              <a:t>2/18/2009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ECE70-F3EC-44EB-88D3-A5640F4606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Date Placeholder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CD34164-8FC8-4AF2-9EF4-DB25526CE4C8}" type="datetimeFigureOut">
              <a:rPr lang="en-US"/>
              <a:pPr>
                <a:defRPr/>
              </a:pPr>
              <a:t>2/18/2009</a:t>
            </a:fld>
            <a:endParaRPr lang="en-US"/>
          </a:p>
        </p:txBody>
      </p:sp>
      <p:sp>
        <p:nvSpPr>
          <p:cNvPr id="13" name="Slide Number Placeholder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203603D-EF1F-49F5-B93B-AFFBB847E5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val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CB8BCD8-DDCC-4E2B-9F36-10D66C963DF8}" type="datetimeFigureOut">
              <a:rPr lang="en-US"/>
              <a:pPr>
                <a:defRPr/>
              </a:pPr>
              <a:t>2/18/2009</a:t>
            </a:fld>
            <a:endParaRPr lang="en-US"/>
          </a:p>
        </p:txBody>
      </p:sp>
      <p:sp>
        <p:nvSpPr>
          <p:cNvPr id="13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1A6CC3E-E59F-4D10-B53D-01CF81A14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EDD2A-31A1-4899-AD6D-E6B4526C69E1}" type="datetimeFigureOut">
              <a:rPr lang="en-US"/>
              <a:pPr>
                <a:defRPr/>
              </a:pPr>
              <a:t>2/18/2009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054D94-F580-4D20-8DE0-1A56DF2711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C2280-EEC0-4D4D-9638-46F7FC51500D}" type="datetimeFigureOut">
              <a:rPr lang="en-US"/>
              <a:pPr>
                <a:defRPr/>
              </a:pPr>
              <a:t>2/18/2009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A0F55-87FE-42C8-9186-61C7B7FD12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6DC11BBE-509E-4227-AADE-F77DBB225288}" type="datetimeFigureOut">
              <a:rPr lang="en-US"/>
              <a:pPr>
                <a:defRPr/>
              </a:pPr>
              <a:t>2/18/2009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065244CF-F31D-4519-B43A-56063F586B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0" r:id="rId4"/>
    <p:sldLayoutId id="2147483691" r:id="rId5"/>
    <p:sldLayoutId id="2147483698" r:id="rId6"/>
    <p:sldLayoutId id="2147483692" r:id="rId7"/>
    <p:sldLayoutId id="2147483699" r:id="rId8"/>
    <p:sldLayoutId id="2147483700" r:id="rId9"/>
    <p:sldLayoutId id="2147483693" r:id="rId10"/>
    <p:sldLayoutId id="2147483694" r:id="rId11"/>
  </p:sldLayoutIdLst>
  <p:transition>
    <p:fade/>
  </p:transition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7467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800" b="1" dirty="0" err="1" smtClean="0"/>
              <a:t>Certificación</a:t>
            </a:r>
            <a:r>
              <a:rPr lang="en-US" sz="3800" b="1" dirty="0" smtClean="0"/>
              <a:t> de maestros de </a:t>
            </a:r>
            <a:r>
              <a:rPr lang="en-US" sz="3800" b="1" dirty="0" err="1" smtClean="0"/>
              <a:t>educación</a:t>
            </a:r>
            <a:r>
              <a:rPr lang="en-US" sz="3800" b="1" dirty="0" smtClean="0"/>
              <a:t> </a:t>
            </a:r>
            <a:r>
              <a:rPr lang="en-US" sz="3800" b="1" dirty="0" err="1" smtClean="0"/>
              <a:t>cristiana</a:t>
            </a:r>
            <a:endParaRPr lang="en-US" sz="3800" b="1" dirty="0"/>
          </a:p>
        </p:txBody>
      </p:sp>
      <p:pic>
        <p:nvPicPr>
          <p:cNvPr id="5" name="Content Placeholder 4" descr="Spanish_CETRM_Cvr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819400" y="1905000"/>
            <a:ext cx="3259129" cy="4190999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38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Usted</a:t>
            </a:r>
            <a:r>
              <a:rPr lang="en-US" dirty="0" smtClean="0"/>
              <a:t> y la </a:t>
            </a:r>
            <a:r>
              <a:rPr lang="en-US" dirty="0" err="1" smtClean="0"/>
              <a:t>Palabra</a:t>
            </a:r>
            <a:endParaRPr lang="en-US" dirty="0"/>
          </a:p>
        </p:txBody>
      </p:sp>
      <p:sp>
        <p:nvSpPr>
          <p:cNvPr id="9219" name="Subtitle 2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r>
              <a:rPr lang="en-US" dirty="0" err="1" smtClean="0"/>
              <a:t>Sesión</a:t>
            </a:r>
            <a:r>
              <a:rPr lang="en-US" dirty="0" smtClean="0"/>
              <a:t> 1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42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600" dirty="0" smtClean="0"/>
              <a:t>El </a:t>
            </a:r>
            <a:r>
              <a:rPr lang="en-US" sz="3600" dirty="0" err="1" smtClean="0"/>
              <a:t>propósito</a:t>
            </a:r>
            <a:r>
              <a:rPr lang="en-US" sz="3600" dirty="0" smtClean="0"/>
              <a:t> del </a:t>
            </a:r>
            <a:br>
              <a:rPr lang="en-US" sz="3600" dirty="0" smtClean="0"/>
            </a:br>
            <a:r>
              <a:rPr lang="en-US" sz="3600" dirty="0" err="1" smtClean="0"/>
              <a:t>estudio</a:t>
            </a:r>
            <a:r>
              <a:rPr lang="en-US" sz="3600" dirty="0" smtClean="0"/>
              <a:t> </a:t>
            </a:r>
            <a:r>
              <a:rPr lang="en-US" sz="3600" dirty="0" err="1" smtClean="0"/>
              <a:t>bíblico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10243" name="Conten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Usted</a:t>
            </a:r>
            <a:r>
              <a:rPr lang="en-US" dirty="0" smtClean="0"/>
              <a:t> y la </a:t>
            </a:r>
            <a:r>
              <a:rPr lang="en-US" dirty="0" err="1" smtClean="0"/>
              <a:t>Palabra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El </a:t>
            </a:r>
            <a:r>
              <a:rPr lang="en-US" dirty="0" err="1" smtClean="0"/>
              <a:t>propósito</a:t>
            </a:r>
            <a:r>
              <a:rPr lang="en-US" dirty="0" smtClean="0"/>
              <a:t> del </a:t>
            </a:r>
            <a:r>
              <a:rPr lang="en-US" dirty="0" err="1" smtClean="0"/>
              <a:t>estudio</a:t>
            </a:r>
            <a:r>
              <a:rPr lang="en-US" dirty="0" smtClean="0"/>
              <a:t> </a:t>
            </a:r>
            <a:r>
              <a:rPr lang="en-US" dirty="0" err="1" smtClean="0"/>
              <a:t>bíblico</a:t>
            </a:r>
            <a:endParaRPr lang="en-US" dirty="0"/>
          </a:p>
        </p:txBody>
      </p:sp>
      <p:sp>
        <p:nvSpPr>
          <p:cNvPr id="11267" name="Content Placeholder 4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Discipulado</a:t>
            </a:r>
            <a:r>
              <a:rPr lang="en-US" b="1" dirty="0" smtClean="0"/>
              <a:t> </a:t>
            </a:r>
            <a:r>
              <a:rPr lang="en-US" b="1" dirty="0" err="1" smtClean="0"/>
              <a:t>constructivo</a:t>
            </a:r>
            <a:endParaRPr lang="en-US" dirty="0" smtClean="0"/>
          </a:p>
          <a:p>
            <a:r>
              <a:rPr lang="en-US" b="1" dirty="0" err="1" smtClean="0"/>
              <a:t>Aplicación</a:t>
            </a:r>
            <a:r>
              <a:rPr lang="en-US" b="1" dirty="0" smtClean="0"/>
              <a:t> a la </a:t>
            </a:r>
            <a:r>
              <a:rPr lang="en-US" b="1" dirty="0" err="1" smtClean="0"/>
              <a:t>vida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42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La </a:t>
            </a:r>
            <a:r>
              <a:rPr lang="en-US" dirty="0" err="1" smtClean="0"/>
              <a:t>importancia</a:t>
            </a:r>
            <a:r>
              <a:rPr lang="en-US" dirty="0" smtClean="0"/>
              <a:t> del </a:t>
            </a:r>
            <a:r>
              <a:rPr lang="en-US" dirty="0" err="1" smtClean="0"/>
              <a:t>contexto</a:t>
            </a:r>
            <a:endParaRPr lang="en-US" dirty="0"/>
          </a:p>
        </p:txBody>
      </p:sp>
      <p:sp>
        <p:nvSpPr>
          <p:cNvPr id="12291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Usted</a:t>
            </a:r>
            <a:r>
              <a:rPr lang="en-US" dirty="0" smtClean="0"/>
              <a:t> y la </a:t>
            </a:r>
            <a:r>
              <a:rPr lang="en-US" dirty="0" err="1" smtClean="0"/>
              <a:t>Palabra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La </a:t>
            </a:r>
            <a:r>
              <a:rPr lang="en-US" dirty="0" err="1" smtClean="0"/>
              <a:t>importancia</a:t>
            </a:r>
            <a:r>
              <a:rPr lang="en-US" dirty="0" smtClean="0"/>
              <a:t> del </a:t>
            </a:r>
            <a:r>
              <a:rPr lang="en-US" dirty="0" err="1" smtClean="0"/>
              <a:t>contexto</a:t>
            </a:r>
            <a:endParaRPr lang="en-US" dirty="0"/>
          </a:p>
        </p:txBody>
      </p:sp>
      <p:sp>
        <p:nvSpPr>
          <p:cNvPr id="13315" name="Content Placeholder 4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Contexto</a:t>
            </a:r>
            <a:r>
              <a:rPr lang="en-US" b="1" dirty="0" smtClean="0"/>
              <a:t> cultural </a:t>
            </a:r>
            <a:endParaRPr lang="en-US" dirty="0" smtClean="0"/>
          </a:p>
          <a:p>
            <a:r>
              <a:rPr lang="en-US" b="1" dirty="0" err="1" smtClean="0"/>
              <a:t>Contexto</a:t>
            </a:r>
            <a:r>
              <a:rPr lang="en-US" b="1" dirty="0" smtClean="0"/>
              <a:t> </a:t>
            </a:r>
            <a:r>
              <a:rPr lang="en-US" b="1" dirty="0" err="1" smtClean="0"/>
              <a:t>geográfico</a:t>
            </a:r>
            <a:endParaRPr lang="en-US" dirty="0" smtClean="0"/>
          </a:p>
          <a:p>
            <a:r>
              <a:rPr lang="en-US" b="1" dirty="0" err="1" smtClean="0"/>
              <a:t>Contexto</a:t>
            </a:r>
            <a:r>
              <a:rPr lang="en-US" b="1" dirty="0" smtClean="0"/>
              <a:t> </a:t>
            </a:r>
            <a:r>
              <a:rPr lang="en-US" b="1" dirty="0" err="1" smtClean="0"/>
              <a:t>histórico</a:t>
            </a:r>
            <a:endParaRPr lang="en-US" dirty="0" smtClean="0"/>
          </a:p>
          <a:p>
            <a:r>
              <a:rPr lang="en-US" b="1" dirty="0" err="1" smtClean="0"/>
              <a:t>Contexto</a:t>
            </a:r>
            <a:r>
              <a:rPr lang="en-US" b="1" dirty="0" smtClean="0"/>
              <a:t> </a:t>
            </a:r>
            <a:r>
              <a:rPr lang="en-US" b="1" dirty="0" err="1" smtClean="0"/>
              <a:t>literario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42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La </a:t>
            </a:r>
            <a:r>
              <a:rPr lang="en-US" dirty="0" err="1" smtClean="0"/>
              <a:t>importancia</a:t>
            </a:r>
            <a:r>
              <a:rPr lang="en-US" dirty="0" smtClean="0"/>
              <a:t> del </a:t>
            </a:r>
            <a:r>
              <a:rPr lang="en-US" dirty="0" err="1" smtClean="0"/>
              <a:t>género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14339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Usted</a:t>
            </a:r>
            <a:r>
              <a:rPr lang="en-US" dirty="0" smtClean="0"/>
              <a:t> y la </a:t>
            </a:r>
            <a:r>
              <a:rPr lang="en-US" dirty="0" err="1" smtClean="0"/>
              <a:t>Palabra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Géneros</a:t>
            </a:r>
            <a:r>
              <a:rPr lang="en-US" b="1" dirty="0" smtClean="0"/>
              <a:t> del </a:t>
            </a:r>
            <a:r>
              <a:rPr lang="en-US" b="1" dirty="0" err="1" smtClean="0"/>
              <a:t>Antiguo</a:t>
            </a:r>
            <a:r>
              <a:rPr lang="en-US" b="1" dirty="0" smtClean="0"/>
              <a:t> </a:t>
            </a:r>
            <a:r>
              <a:rPr lang="en-US" b="1" dirty="0" err="1" smtClean="0"/>
              <a:t>Testamento</a:t>
            </a:r>
            <a:endParaRPr lang="en-US" dirty="0"/>
          </a:p>
        </p:txBody>
      </p:sp>
      <p:sp>
        <p:nvSpPr>
          <p:cNvPr id="15363" name="Content Placeholder 4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Ley</a:t>
            </a:r>
            <a:endParaRPr lang="en-US" dirty="0" smtClean="0"/>
          </a:p>
          <a:p>
            <a:r>
              <a:rPr lang="en-US" b="1" dirty="0" err="1" smtClean="0"/>
              <a:t>Narrativa</a:t>
            </a:r>
            <a:r>
              <a:rPr lang="en-US" b="1" dirty="0" smtClean="0"/>
              <a:t> </a:t>
            </a:r>
            <a:r>
              <a:rPr lang="en-US" b="1" dirty="0" err="1" smtClean="0"/>
              <a:t>histórica</a:t>
            </a:r>
            <a:endParaRPr lang="en-US" dirty="0" smtClean="0"/>
          </a:p>
          <a:p>
            <a:r>
              <a:rPr lang="en-US" b="1" dirty="0" err="1" smtClean="0"/>
              <a:t>Sabiduría</a:t>
            </a:r>
            <a:r>
              <a:rPr lang="en-US" b="1" dirty="0" smtClean="0"/>
              <a:t> y </a:t>
            </a:r>
            <a:r>
              <a:rPr lang="en-US" b="1" dirty="0" err="1" smtClean="0"/>
              <a:t>poesía</a:t>
            </a:r>
            <a:endParaRPr lang="en-US" dirty="0" smtClean="0"/>
          </a:p>
          <a:p>
            <a:r>
              <a:rPr lang="en-US" b="1" dirty="0" err="1" smtClean="0"/>
              <a:t>Profecía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Géneros</a:t>
            </a:r>
            <a:r>
              <a:rPr lang="en-US" b="1" dirty="0" smtClean="0"/>
              <a:t> del Nuevo </a:t>
            </a:r>
            <a:r>
              <a:rPr lang="en-US" b="1" dirty="0" err="1" smtClean="0"/>
              <a:t>Testamento</a:t>
            </a:r>
            <a:endParaRPr lang="en-US" dirty="0"/>
          </a:p>
        </p:txBody>
      </p:sp>
      <p:sp>
        <p:nvSpPr>
          <p:cNvPr id="16387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Evangelios</a:t>
            </a:r>
            <a:endParaRPr lang="en-US" dirty="0" smtClean="0"/>
          </a:p>
          <a:p>
            <a:r>
              <a:rPr lang="en-US" b="1" dirty="0" err="1" smtClean="0"/>
              <a:t>Narrativa</a:t>
            </a:r>
            <a:r>
              <a:rPr lang="en-US" b="1" dirty="0" smtClean="0"/>
              <a:t> </a:t>
            </a:r>
            <a:r>
              <a:rPr lang="en-US" b="1" dirty="0" err="1" smtClean="0"/>
              <a:t>histórica</a:t>
            </a:r>
            <a:endParaRPr lang="en-US" dirty="0" smtClean="0"/>
          </a:p>
          <a:p>
            <a:r>
              <a:rPr lang="en-US" b="1" dirty="0" err="1" smtClean="0"/>
              <a:t>Epístolas</a:t>
            </a:r>
            <a:endParaRPr lang="en-US" dirty="0" smtClean="0"/>
          </a:p>
          <a:p>
            <a:r>
              <a:rPr lang="en-US" b="1" dirty="0" err="1" smtClean="0"/>
              <a:t>Apocalipsis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Trampas</a:t>
            </a:r>
            <a:r>
              <a:rPr lang="en-US" b="1" dirty="0" smtClean="0"/>
              <a:t>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evitar</a:t>
            </a:r>
            <a:r>
              <a:rPr lang="en-US" b="1" dirty="0" smtClean="0"/>
              <a:t> en la </a:t>
            </a:r>
            <a:r>
              <a:rPr lang="en-US" b="1" dirty="0" err="1" smtClean="0"/>
              <a:t>búsqueda</a:t>
            </a:r>
            <a:r>
              <a:rPr lang="en-US" b="1" dirty="0" smtClean="0"/>
              <a:t> de </a:t>
            </a:r>
            <a:r>
              <a:rPr lang="en-US" b="1" dirty="0" err="1" smtClean="0"/>
              <a:t>las</a:t>
            </a:r>
            <a:r>
              <a:rPr lang="en-US" b="1" dirty="0" smtClean="0"/>
              <a:t> </a:t>
            </a:r>
            <a:r>
              <a:rPr lang="en-US" b="1" dirty="0" err="1" smtClean="0"/>
              <a:t>verdades</a:t>
            </a:r>
            <a:r>
              <a:rPr lang="en-US" b="1" dirty="0" smtClean="0"/>
              <a:t> </a:t>
            </a:r>
            <a:r>
              <a:rPr lang="en-US" b="1" dirty="0" err="1" smtClean="0"/>
              <a:t>bíblicas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550926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b="1" dirty="0" smtClean="0"/>
              <a:t>La </a:t>
            </a:r>
            <a:r>
              <a:rPr lang="en-US" b="1" dirty="0" err="1" smtClean="0"/>
              <a:t>trampa</a:t>
            </a:r>
            <a:r>
              <a:rPr lang="en-US" b="1" dirty="0" smtClean="0"/>
              <a:t> de “los </a:t>
            </a:r>
            <a:r>
              <a:rPr lang="en-US" b="1" dirty="0" err="1" smtClean="0"/>
              <a:t>fragmentos</a:t>
            </a:r>
            <a:r>
              <a:rPr lang="en-US" b="1" dirty="0" smtClean="0"/>
              <a:t> </a:t>
            </a:r>
            <a:r>
              <a:rPr lang="en-US" b="1" dirty="0" err="1" smtClean="0"/>
              <a:t>aislados</a:t>
            </a:r>
            <a:r>
              <a:rPr lang="en-US" b="1" dirty="0" smtClean="0"/>
              <a:t>”</a:t>
            </a:r>
            <a:endParaRPr lang="en-US" dirty="0" smtClean="0"/>
          </a:p>
          <a:p>
            <a:pPr marL="550926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b="1" dirty="0" smtClean="0"/>
              <a:t>La </a:t>
            </a:r>
            <a:r>
              <a:rPr lang="en-US" b="1" dirty="0" err="1" smtClean="0"/>
              <a:t>trampa</a:t>
            </a:r>
            <a:r>
              <a:rPr lang="en-US" b="1" dirty="0" smtClean="0"/>
              <a:t> de </a:t>
            </a:r>
            <a:r>
              <a:rPr lang="en-US" b="1" dirty="0" err="1" smtClean="0"/>
              <a:t>que</a:t>
            </a:r>
            <a:r>
              <a:rPr lang="en-US" b="1" dirty="0" smtClean="0"/>
              <a:t> “el </a:t>
            </a:r>
            <a:r>
              <a:rPr lang="en-US" b="1" dirty="0" err="1" smtClean="0"/>
              <a:t>todo</a:t>
            </a:r>
            <a:r>
              <a:rPr lang="en-US" b="1" dirty="0" smtClean="0"/>
              <a:t> </a:t>
            </a:r>
            <a:r>
              <a:rPr lang="en-US" b="1" dirty="0" err="1" smtClean="0"/>
              <a:t>representa</a:t>
            </a:r>
            <a:r>
              <a:rPr lang="en-US" b="1" dirty="0" smtClean="0"/>
              <a:t> </a:t>
            </a:r>
            <a:br>
              <a:rPr lang="en-US" b="1" dirty="0" smtClean="0"/>
            </a:br>
            <a:r>
              <a:rPr lang="en-US" b="1" dirty="0" err="1" smtClean="0"/>
              <a:t>otra</a:t>
            </a:r>
            <a:r>
              <a:rPr lang="en-US" b="1" dirty="0" smtClean="0"/>
              <a:t> </a:t>
            </a:r>
            <a:r>
              <a:rPr lang="en-US" b="1" dirty="0" err="1" smtClean="0"/>
              <a:t>cosa</a:t>
            </a:r>
            <a:r>
              <a:rPr lang="en-US" b="1" dirty="0" smtClean="0"/>
              <a:t>”</a:t>
            </a:r>
            <a:endParaRPr lang="en-US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Tres</a:t>
            </a:r>
            <a:r>
              <a:rPr lang="en-US" b="1" dirty="0" smtClean="0"/>
              <a:t> </a:t>
            </a:r>
            <a:r>
              <a:rPr lang="en-US" b="1" dirty="0" err="1" smtClean="0"/>
              <a:t>preguntas</a:t>
            </a:r>
            <a:r>
              <a:rPr lang="en-US" b="1" dirty="0" smtClean="0"/>
              <a:t> </a:t>
            </a:r>
            <a:r>
              <a:rPr lang="en-US" b="1" dirty="0" err="1" smtClean="0"/>
              <a:t>fundamentales</a:t>
            </a:r>
            <a:endParaRPr lang="en-US" dirty="0"/>
          </a:p>
        </p:txBody>
      </p:sp>
      <p:sp>
        <p:nvSpPr>
          <p:cNvPr id="18435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550863" indent="-514350">
              <a:buFont typeface="Century Schoolbook" pitchFamily="18" charset="0"/>
              <a:buAutoNum type="arabicPeriod"/>
            </a:pPr>
            <a:r>
              <a:rPr lang="en-US" b="1" dirty="0" smtClean="0"/>
              <a:t>¿</a:t>
            </a:r>
            <a:r>
              <a:rPr lang="en-US" b="1" dirty="0" err="1" smtClean="0"/>
              <a:t>Qué</a:t>
            </a:r>
            <a:r>
              <a:rPr lang="en-US" b="1" dirty="0" smtClean="0"/>
              <a:t> </a:t>
            </a:r>
            <a:r>
              <a:rPr lang="en-US" b="1" dirty="0" err="1" smtClean="0"/>
              <a:t>significaba</a:t>
            </a:r>
            <a:r>
              <a:rPr lang="en-US" b="1" dirty="0" smtClean="0"/>
              <a:t> el </a:t>
            </a:r>
            <a:r>
              <a:rPr lang="en-US" b="1" dirty="0" err="1" smtClean="0"/>
              <a:t>mensaje</a:t>
            </a:r>
            <a:r>
              <a:rPr lang="en-US" b="1" dirty="0" smtClean="0"/>
              <a:t> </a:t>
            </a:r>
            <a:r>
              <a:rPr lang="en-US" b="1" dirty="0" err="1" smtClean="0"/>
              <a:t>para</a:t>
            </a:r>
            <a:r>
              <a:rPr lang="en-US" b="1" dirty="0" smtClean="0"/>
              <a:t> </a:t>
            </a:r>
            <a:r>
              <a:rPr lang="en-US" b="1" dirty="0" err="1" smtClean="0"/>
              <a:t>sus</a:t>
            </a:r>
            <a:r>
              <a:rPr lang="en-US" b="1" dirty="0" smtClean="0"/>
              <a:t> </a:t>
            </a:r>
            <a:r>
              <a:rPr lang="en-US" b="1" dirty="0" err="1" smtClean="0"/>
              <a:t>destinarios</a:t>
            </a:r>
            <a:r>
              <a:rPr lang="en-US" b="1" dirty="0" smtClean="0"/>
              <a:t> </a:t>
            </a:r>
            <a:r>
              <a:rPr lang="en-US" b="1" dirty="0" err="1" smtClean="0"/>
              <a:t>originales</a:t>
            </a:r>
            <a:r>
              <a:rPr lang="en-US" b="1" dirty="0" smtClean="0"/>
              <a:t>?</a:t>
            </a:r>
            <a:endParaRPr lang="en-US" dirty="0" smtClean="0"/>
          </a:p>
          <a:p>
            <a:pPr marL="550863" indent="-514350">
              <a:buFont typeface="Century Schoolbook" pitchFamily="18" charset="0"/>
              <a:buAutoNum type="arabicPeriod"/>
            </a:pPr>
            <a:r>
              <a:rPr lang="en-US" b="1" dirty="0" smtClean="0"/>
              <a:t>¿</a:t>
            </a:r>
            <a:r>
              <a:rPr lang="en-US" b="1" dirty="0" err="1" smtClean="0"/>
              <a:t>Qué</a:t>
            </a:r>
            <a:r>
              <a:rPr lang="en-US" b="1" dirty="0" smtClean="0"/>
              <a:t> </a:t>
            </a:r>
            <a:r>
              <a:rPr lang="en-US" b="1" dirty="0" err="1" smtClean="0"/>
              <a:t>tiene</a:t>
            </a:r>
            <a:r>
              <a:rPr lang="en-US" b="1" dirty="0" smtClean="0"/>
              <a:t>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ver</a:t>
            </a:r>
            <a:r>
              <a:rPr lang="en-US" b="1" dirty="0" smtClean="0"/>
              <a:t> </a:t>
            </a:r>
            <a:r>
              <a:rPr lang="en-US" b="1" dirty="0" err="1" smtClean="0"/>
              <a:t>este</a:t>
            </a:r>
            <a:r>
              <a:rPr lang="en-US" b="1" dirty="0" smtClean="0"/>
              <a:t> </a:t>
            </a:r>
            <a:r>
              <a:rPr lang="en-US" b="1" dirty="0" err="1" smtClean="0"/>
              <a:t>pasaje</a:t>
            </a:r>
            <a:r>
              <a:rPr lang="en-US" b="1" dirty="0" smtClean="0"/>
              <a:t> con la </a:t>
            </a:r>
            <a:r>
              <a:rPr lang="en-US" b="1" dirty="0" err="1" smtClean="0"/>
              <a:t>vida</a:t>
            </a:r>
            <a:r>
              <a:rPr lang="en-US" b="1" dirty="0" smtClean="0"/>
              <a:t> de </a:t>
            </a:r>
            <a:r>
              <a:rPr lang="en-US" b="1" dirty="0" err="1" smtClean="0"/>
              <a:t>mis</a:t>
            </a:r>
            <a:r>
              <a:rPr lang="en-US" b="1" dirty="0" smtClean="0"/>
              <a:t> </a:t>
            </a:r>
            <a:r>
              <a:rPr lang="en-US" b="1" dirty="0" err="1" smtClean="0"/>
              <a:t>alumnos</a:t>
            </a:r>
            <a:r>
              <a:rPr lang="en-US" b="1" dirty="0" smtClean="0"/>
              <a:t> </a:t>
            </a:r>
            <a:r>
              <a:rPr lang="en-US" b="1" dirty="0" err="1" smtClean="0"/>
              <a:t>hoy</a:t>
            </a:r>
            <a:r>
              <a:rPr lang="en-US" b="1" dirty="0" smtClean="0"/>
              <a:t>?</a:t>
            </a:r>
            <a:endParaRPr lang="en-US" dirty="0" smtClean="0"/>
          </a:p>
          <a:p>
            <a:pPr marL="550863" indent="-514350">
              <a:buFont typeface="Century Schoolbook" pitchFamily="18" charset="0"/>
              <a:buAutoNum type="arabicPeriod"/>
            </a:pPr>
            <a:r>
              <a:rPr lang="en-US" b="1" dirty="0" smtClean="0"/>
              <a:t>¿</a:t>
            </a:r>
            <a:r>
              <a:rPr lang="en-US" b="1" dirty="0" err="1" smtClean="0"/>
              <a:t>Cuál</a:t>
            </a:r>
            <a:r>
              <a:rPr lang="en-US" b="1" dirty="0" smtClean="0"/>
              <a:t> </a:t>
            </a:r>
            <a:r>
              <a:rPr lang="en-US" b="1" dirty="0" err="1" smtClean="0"/>
              <a:t>debe</a:t>
            </a:r>
            <a:r>
              <a:rPr lang="en-US" b="1" dirty="0" smtClean="0"/>
              <a:t> ser </a:t>
            </a:r>
            <a:r>
              <a:rPr lang="en-US" b="1" dirty="0" err="1" smtClean="0"/>
              <a:t>nuestra</a:t>
            </a:r>
            <a:r>
              <a:rPr lang="en-US" b="1" dirty="0" smtClean="0"/>
              <a:t> </a:t>
            </a:r>
            <a:r>
              <a:rPr lang="en-US" b="1" dirty="0" err="1" smtClean="0"/>
              <a:t>respuesta</a:t>
            </a:r>
            <a:r>
              <a:rPr lang="en-US" b="1" dirty="0" smtClean="0"/>
              <a:t> a </a:t>
            </a:r>
            <a:r>
              <a:rPr lang="en-US" b="1" dirty="0" err="1" smtClean="0"/>
              <a:t>este</a:t>
            </a:r>
            <a:r>
              <a:rPr lang="en-US" b="1" dirty="0" smtClean="0"/>
              <a:t> </a:t>
            </a:r>
            <a:r>
              <a:rPr lang="en-US" b="1" dirty="0" err="1" smtClean="0"/>
              <a:t>pasaje</a:t>
            </a:r>
            <a:r>
              <a:rPr lang="en-US" b="1" dirty="0" smtClean="0"/>
              <a:t>?</a:t>
            </a:r>
            <a:endParaRPr lang="en-US" dirty="0" smtClean="0"/>
          </a:p>
          <a:p>
            <a:pPr marL="550863" indent="-514350">
              <a:buFont typeface="Century Schoolbook" pitchFamily="18" charset="0"/>
              <a:buAutoNum type="arabicPeriod"/>
            </a:pP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Una</a:t>
            </a:r>
            <a:r>
              <a:rPr lang="en-US" b="1" dirty="0" smtClean="0"/>
              <a:t> </a:t>
            </a:r>
            <a:r>
              <a:rPr lang="en-US" b="1" dirty="0" err="1" smtClean="0"/>
              <a:t>estrategia</a:t>
            </a:r>
            <a:r>
              <a:rPr lang="en-US" b="1" dirty="0" smtClean="0"/>
              <a:t> </a:t>
            </a:r>
            <a:r>
              <a:rPr lang="en-US" b="1" dirty="0" err="1" smtClean="0"/>
              <a:t>para</a:t>
            </a:r>
            <a:r>
              <a:rPr lang="en-US" b="1" dirty="0" smtClean="0"/>
              <a:t> </a:t>
            </a:r>
            <a:r>
              <a:rPr lang="en-US" b="1" dirty="0" err="1" smtClean="0"/>
              <a:t>enseñar</a:t>
            </a:r>
            <a:r>
              <a:rPr lang="en-US" b="1" dirty="0" smtClean="0"/>
              <a:t> la </a:t>
            </a:r>
            <a:r>
              <a:rPr lang="en-US" b="1" dirty="0" err="1" smtClean="0"/>
              <a:t>verdad</a:t>
            </a:r>
            <a:r>
              <a:rPr lang="en-US" b="1" dirty="0" smtClean="0"/>
              <a:t> </a:t>
            </a:r>
            <a:r>
              <a:rPr lang="en-US" b="1" dirty="0" err="1" smtClean="0"/>
              <a:t>bíblica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550926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b="1" dirty="0" err="1" smtClean="0"/>
              <a:t>Insista</a:t>
            </a:r>
            <a:r>
              <a:rPr lang="en-US" b="1" dirty="0" smtClean="0"/>
              <a:t> en la </a:t>
            </a:r>
            <a:r>
              <a:rPr lang="en-US" b="1" dirty="0" err="1" smtClean="0"/>
              <a:t>interacción</a:t>
            </a:r>
            <a:r>
              <a:rPr lang="en-US" b="1" dirty="0" smtClean="0"/>
              <a:t> </a:t>
            </a:r>
            <a:r>
              <a:rPr lang="en-US" b="1" dirty="0" err="1" smtClean="0"/>
              <a:t>bíblica</a:t>
            </a:r>
            <a:endParaRPr lang="en-US" dirty="0" smtClean="0"/>
          </a:p>
          <a:p>
            <a:pPr marL="550926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b="1" dirty="0" err="1" smtClean="0"/>
              <a:t>Enfoque</a:t>
            </a:r>
            <a:r>
              <a:rPr lang="en-US" b="1" dirty="0" smtClean="0"/>
              <a:t> en los </a:t>
            </a:r>
            <a:r>
              <a:rPr lang="en-US" b="1" dirty="0" err="1" smtClean="0"/>
              <a:t>principios</a:t>
            </a:r>
            <a:r>
              <a:rPr lang="en-US" b="1" dirty="0" smtClean="0"/>
              <a:t> en </a:t>
            </a:r>
            <a:r>
              <a:rPr lang="en-US" b="1" dirty="0" err="1" smtClean="0"/>
              <a:t>vez</a:t>
            </a:r>
            <a:r>
              <a:rPr lang="en-US" b="1" dirty="0" smtClean="0"/>
              <a:t> de </a:t>
            </a:r>
            <a:r>
              <a:rPr lang="en-US" b="1" dirty="0" err="1" smtClean="0"/>
              <a:t>las</a:t>
            </a:r>
            <a:r>
              <a:rPr lang="en-US" b="1" dirty="0" smtClean="0"/>
              <a:t> </a:t>
            </a:r>
            <a:r>
              <a:rPr lang="en-US" b="1" dirty="0" err="1" smtClean="0"/>
              <a:t>expresiones</a:t>
            </a:r>
            <a:r>
              <a:rPr lang="en-US" b="1" dirty="0" smtClean="0"/>
              <a:t> </a:t>
            </a:r>
            <a:r>
              <a:rPr lang="en-US" b="1" dirty="0" err="1" smtClean="0"/>
              <a:t>culturales</a:t>
            </a:r>
            <a:endParaRPr lang="en-US" dirty="0" smtClean="0"/>
          </a:p>
          <a:p>
            <a:pPr marL="550926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b="1" dirty="0" err="1" smtClean="0"/>
              <a:t>Muévase</a:t>
            </a:r>
            <a:r>
              <a:rPr lang="en-US" b="1" dirty="0" smtClean="0"/>
              <a:t> de la </a:t>
            </a:r>
            <a:r>
              <a:rPr lang="en-US" b="1" dirty="0" err="1" smtClean="0"/>
              <a:t>filosofía</a:t>
            </a:r>
            <a:r>
              <a:rPr lang="en-US" b="1" dirty="0" smtClean="0"/>
              <a:t> a la </a:t>
            </a:r>
            <a:r>
              <a:rPr lang="en-US" b="1" dirty="0" err="1" smtClean="0"/>
              <a:t>fe</a:t>
            </a:r>
            <a:endParaRPr lang="en-US" dirty="0" smtClean="0"/>
          </a:p>
          <a:p>
            <a:pPr marL="550926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b="1" dirty="0" err="1" smtClean="0"/>
              <a:t>Permita</a:t>
            </a:r>
            <a:r>
              <a:rPr lang="en-US" b="1" dirty="0" smtClean="0"/>
              <a:t> </a:t>
            </a:r>
            <a:r>
              <a:rPr lang="en-US" b="1" dirty="0" err="1" smtClean="0"/>
              <a:t>que</a:t>
            </a:r>
            <a:r>
              <a:rPr lang="en-US" b="1" dirty="0" smtClean="0"/>
              <a:t> el </a:t>
            </a:r>
            <a:r>
              <a:rPr lang="en-US" b="1" dirty="0" err="1" smtClean="0"/>
              <a:t>pasaje</a:t>
            </a:r>
            <a:r>
              <a:rPr lang="en-US" b="1" dirty="0" smtClean="0"/>
              <a:t> determine el </a:t>
            </a:r>
            <a:r>
              <a:rPr lang="en-US" b="1" dirty="0" err="1" smtClean="0"/>
              <a:t>contenido</a:t>
            </a:r>
            <a:endParaRPr lang="en-US" dirty="0" smtClean="0"/>
          </a:p>
          <a:p>
            <a:pPr marL="550926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b="1" dirty="0" err="1" smtClean="0"/>
              <a:t>Reconozca</a:t>
            </a:r>
            <a:r>
              <a:rPr lang="en-US" b="1" dirty="0" smtClean="0"/>
              <a:t> </a:t>
            </a:r>
            <a:r>
              <a:rPr lang="en-US" b="1" dirty="0" err="1" smtClean="0"/>
              <a:t>sus</a:t>
            </a:r>
            <a:r>
              <a:rPr lang="en-US" b="1" dirty="0" smtClean="0"/>
              <a:t> </a:t>
            </a:r>
            <a:r>
              <a:rPr lang="en-US" b="1" dirty="0" err="1" smtClean="0"/>
              <a:t>límites</a:t>
            </a:r>
            <a:endParaRPr lang="en-US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Quién</a:t>
            </a:r>
            <a:r>
              <a:rPr lang="en-US" b="1" dirty="0" smtClean="0"/>
              <a:t> </a:t>
            </a:r>
            <a:r>
              <a:rPr lang="en-US" b="1" dirty="0" err="1" smtClean="0"/>
              <a:t>es</a:t>
            </a:r>
            <a:r>
              <a:rPr lang="en-US" b="1" dirty="0" smtClean="0"/>
              <a:t> Dios</a:t>
            </a:r>
            <a:endParaRPr lang="en-US" dirty="0"/>
          </a:p>
        </p:txBody>
      </p:sp>
      <p:sp>
        <p:nvSpPr>
          <p:cNvPr id="2048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smtClean="0"/>
              <a:t>Un solo y </a:t>
            </a:r>
            <a:r>
              <a:rPr lang="en-US" b="1" dirty="0" err="1" smtClean="0"/>
              <a:t>verdadero</a:t>
            </a:r>
            <a:r>
              <a:rPr lang="en-US" b="1" dirty="0" smtClean="0"/>
              <a:t> Dios</a:t>
            </a:r>
            <a:endParaRPr lang="en-US" dirty="0" smtClean="0"/>
          </a:p>
          <a:p>
            <a:r>
              <a:rPr lang="en-US" b="1" dirty="0" err="1" smtClean="0"/>
              <a:t>Jesucristo</a:t>
            </a:r>
            <a:r>
              <a:rPr lang="en-US" b="1" dirty="0" smtClean="0"/>
              <a:t> </a:t>
            </a:r>
            <a:r>
              <a:rPr lang="en-US" b="1" dirty="0" err="1" smtClean="0"/>
              <a:t>es</a:t>
            </a:r>
            <a:r>
              <a:rPr lang="en-US" b="1" dirty="0" smtClean="0"/>
              <a:t> </a:t>
            </a:r>
            <a:r>
              <a:rPr lang="en-US" b="1" dirty="0" err="1" smtClean="0"/>
              <a:t>divino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La </a:t>
            </a:r>
            <a:r>
              <a:rPr lang="en-US" b="1" dirty="0" err="1" smtClean="0"/>
              <a:t>Palabra</a:t>
            </a:r>
            <a:r>
              <a:rPr lang="en-US" b="1" dirty="0" smtClean="0"/>
              <a:t> de Dios</a:t>
            </a:r>
            <a:endParaRPr lang="en-US" dirty="0"/>
          </a:p>
        </p:txBody>
      </p:sp>
      <p:sp>
        <p:nvSpPr>
          <p:cNvPr id="21507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smtClean="0"/>
              <a:t>La </a:t>
            </a:r>
            <a:r>
              <a:rPr lang="en-US" b="1" dirty="0" err="1" smtClean="0"/>
              <a:t>Biblia</a:t>
            </a:r>
            <a:r>
              <a:rPr lang="en-US" b="1" dirty="0" smtClean="0"/>
              <a:t> </a:t>
            </a:r>
            <a:r>
              <a:rPr lang="en-US" b="1" dirty="0" err="1" smtClean="0"/>
              <a:t>es</a:t>
            </a:r>
            <a:r>
              <a:rPr lang="en-US" b="1" dirty="0" smtClean="0"/>
              <a:t> la </a:t>
            </a:r>
            <a:r>
              <a:rPr lang="en-US" b="1" dirty="0" err="1" smtClean="0"/>
              <a:t>manera</a:t>
            </a:r>
            <a:r>
              <a:rPr lang="en-US" b="1" dirty="0" smtClean="0"/>
              <a:t> especial de Dios de </a:t>
            </a:r>
            <a:r>
              <a:rPr lang="en-US" b="1" dirty="0" err="1" smtClean="0"/>
              <a:t>revelarse</a:t>
            </a:r>
            <a:r>
              <a:rPr lang="en-US" b="1" dirty="0" smtClean="0"/>
              <a:t> a la </a:t>
            </a:r>
            <a:r>
              <a:rPr lang="en-US" b="1" dirty="0" err="1" smtClean="0"/>
              <a:t>humanidad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La </a:t>
            </a:r>
            <a:r>
              <a:rPr lang="en-US" b="1" dirty="0" err="1" smtClean="0"/>
              <a:t>relación</a:t>
            </a:r>
            <a:r>
              <a:rPr lang="en-US" b="1" dirty="0" smtClean="0"/>
              <a:t> del hombre con Dios</a:t>
            </a:r>
            <a:endParaRPr lang="en-US" dirty="0"/>
          </a:p>
        </p:txBody>
      </p:sp>
      <p:sp>
        <p:nvSpPr>
          <p:cNvPr id="22531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smtClean="0"/>
              <a:t>La </a:t>
            </a:r>
            <a:r>
              <a:rPr lang="en-US" b="1" dirty="0" err="1" smtClean="0"/>
              <a:t>caída</a:t>
            </a:r>
            <a:r>
              <a:rPr lang="en-US" b="1" dirty="0" smtClean="0"/>
              <a:t> del hombre</a:t>
            </a:r>
            <a:endParaRPr lang="en-US" dirty="0" smtClean="0"/>
          </a:p>
          <a:p>
            <a:r>
              <a:rPr lang="en-US" b="1" dirty="0" err="1" smtClean="0"/>
              <a:t>Salvación</a:t>
            </a:r>
            <a:endParaRPr lang="en-US" dirty="0" smtClean="0"/>
          </a:p>
          <a:p>
            <a:r>
              <a:rPr lang="en-US" b="1" dirty="0" smtClean="0"/>
              <a:t>Las </a:t>
            </a:r>
            <a:r>
              <a:rPr lang="en-US" b="1" dirty="0" err="1" smtClean="0"/>
              <a:t>ordenanzas</a:t>
            </a:r>
            <a:r>
              <a:rPr lang="en-US" b="1" dirty="0" smtClean="0"/>
              <a:t> de la </a:t>
            </a:r>
            <a:r>
              <a:rPr lang="en-US" b="1" dirty="0" err="1" smtClean="0"/>
              <a:t>iglesia</a:t>
            </a:r>
            <a:endParaRPr lang="en-US" b="1" dirty="0" smtClean="0"/>
          </a:p>
          <a:p>
            <a:r>
              <a:rPr lang="en-US" b="1" dirty="0" smtClean="0"/>
              <a:t>El </a:t>
            </a:r>
            <a:r>
              <a:rPr lang="en-US" b="1" dirty="0" err="1" smtClean="0"/>
              <a:t>cristiano</a:t>
            </a:r>
            <a:r>
              <a:rPr lang="en-US" b="1" dirty="0" smtClean="0"/>
              <a:t> </a:t>
            </a:r>
            <a:r>
              <a:rPr lang="en-US" b="1" dirty="0" err="1" smtClean="0"/>
              <a:t>santificado</a:t>
            </a:r>
            <a:endParaRPr lang="en-US" b="1" dirty="0" smtClean="0"/>
          </a:p>
          <a:p>
            <a:r>
              <a:rPr lang="en-US" b="1" dirty="0" smtClean="0"/>
              <a:t>La </a:t>
            </a:r>
            <a:r>
              <a:rPr lang="en-US" b="1" dirty="0" err="1" smtClean="0"/>
              <a:t>sanidad</a:t>
            </a:r>
            <a:r>
              <a:rPr lang="en-US" b="1" dirty="0" smtClean="0"/>
              <a:t> </a:t>
            </a:r>
            <a:r>
              <a:rPr lang="en-US" b="1" dirty="0" err="1" smtClean="0"/>
              <a:t>divina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El </a:t>
            </a:r>
            <a:r>
              <a:rPr lang="en-US" b="1" dirty="0" err="1" smtClean="0"/>
              <a:t>bautismo</a:t>
            </a:r>
            <a:r>
              <a:rPr lang="en-US" b="1" dirty="0" smtClean="0"/>
              <a:t> en el </a:t>
            </a:r>
            <a:r>
              <a:rPr lang="en-US" b="1" dirty="0" err="1" smtClean="0"/>
              <a:t>Espíritu</a:t>
            </a:r>
            <a:r>
              <a:rPr lang="en-US" b="1" dirty="0" smtClean="0"/>
              <a:t> Santo</a:t>
            </a:r>
            <a:endParaRPr lang="en-US" dirty="0"/>
          </a:p>
        </p:txBody>
      </p:sp>
      <p:sp>
        <p:nvSpPr>
          <p:cNvPr id="23555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Tiempo</a:t>
            </a:r>
            <a:r>
              <a:rPr lang="en-US" b="1" dirty="0" smtClean="0"/>
              <a:t> y </a:t>
            </a:r>
            <a:r>
              <a:rPr lang="en-US" b="1" dirty="0" err="1" smtClean="0"/>
              <a:t>propósito</a:t>
            </a:r>
            <a:endParaRPr lang="en-US" dirty="0" smtClean="0"/>
          </a:p>
          <a:p>
            <a:r>
              <a:rPr lang="en-US" b="1" dirty="0" smtClean="0"/>
              <a:t>La </a:t>
            </a:r>
            <a:r>
              <a:rPr lang="en-US" b="1" dirty="0" err="1" smtClean="0"/>
              <a:t>evidencia</a:t>
            </a:r>
            <a:r>
              <a:rPr lang="en-US" b="1" dirty="0" smtClean="0"/>
              <a:t> </a:t>
            </a:r>
            <a:r>
              <a:rPr lang="en-US" b="1" dirty="0" err="1" smtClean="0"/>
              <a:t>física</a:t>
            </a:r>
            <a:r>
              <a:rPr lang="en-US" b="1" dirty="0" smtClean="0"/>
              <a:t> </a:t>
            </a:r>
            <a:r>
              <a:rPr lang="en-US" b="1" dirty="0" err="1" smtClean="0"/>
              <a:t>inicial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 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La </a:t>
            </a:r>
            <a:r>
              <a:rPr lang="en-US" b="1" dirty="0" err="1" smtClean="0"/>
              <a:t>Iglesia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24579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Ganar</a:t>
            </a:r>
            <a:r>
              <a:rPr lang="en-US" b="1" dirty="0" smtClean="0"/>
              <a:t> los </a:t>
            </a:r>
            <a:r>
              <a:rPr lang="en-US" b="1" dirty="0" err="1" smtClean="0"/>
              <a:t>perdidos</a:t>
            </a:r>
            <a:r>
              <a:rPr lang="en-US" b="1" dirty="0" smtClean="0"/>
              <a:t> </a:t>
            </a:r>
            <a:r>
              <a:rPr lang="en-US" b="1" dirty="0" err="1" smtClean="0"/>
              <a:t>para</a:t>
            </a:r>
            <a:r>
              <a:rPr lang="en-US" b="1" dirty="0" smtClean="0"/>
              <a:t> Cristo</a:t>
            </a:r>
            <a:endParaRPr lang="en-US" dirty="0" smtClean="0"/>
          </a:p>
          <a:p>
            <a:r>
              <a:rPr lang="en-US" b="1" dirty="0" err="1" smtClean="0"/>
              <a:t>Adorar</a:t>
            </a:r>
            <a:r>
              <a:rPr lang="en-US" b="1" dirty="0" smtClean="0"/>
              <a:t> </a:t>
            </a:r>
            <a:r>
              <a:rPr lang="en-US" b="1" dirty="0" err="1" smtClean="0"/>
              <a:t>juntos</a:t>
            </a:r>
            <a:r>
              <a:rPr lang="en-US" b="1" dirty="0" smtClean="0"/>
              <a:t> a Dios</a:t>
            </a:r>
            <a:endParaRPr lang="en-US" dirty="0" smtClean="0"/>
          </a:p>
          <a:p>
            <a:r>
              <a:rPr lang="en-US" b="1" dirty="0" err="1" smtClean="0"/>
              <a:t>Edificarnos</a:t>
            </a:r>
            <a:r>
              <a:rPr lang="en-US" b="1" dirty="0" smtClean="0"/>
              <a:t> los </a:t>
            </a:r>
            <a:r>
              <a:rPr lang="en-US" b="1" dirty="0" err="1" smtClean="0"/>
              <a:t>unos</a:t>
            </a:r>
            <a:r>
              <a:rPr lang="en-US" b="1" dirty="0" smtClean="0"/>
              <a:t> a los </a:t>
            </a:r>
            <a:r>
              <a:rPr lang="en-US" b="1" dirty="0" err="1" smtClean="0"/>
              <a:t>otros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Los </a:t>
            </a:r>
            <a:r>
              <a:rPr lang="en-US" b="1" dirty="0" err="1" smtClean="0"/>
              <a:t>postreros</a:t>
            </a:r>
            <a:r>
              <a:rPr lang="en-US" b="1" dirty="0" smtClean="0"/>
              <a:t> </a:t>
            </a:r>
            <a:r>
              <a:rPr lang="en-US" b="1" dirty="0" err="1" smtClean="0"/>
              <a:t>tiempos</a:t>
            </a:r>
            <a:endParaRPr lang="en-US" dirty="0"/>
          </a:p>
        </p:txBody>
      </p:sp>
      <p:sp>
        <p:nvSpPr>
          <p:cNvPr id="2560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smtClean="0"/>
              <a:t>El </a:t>
            </a:r>
            <a:r>
              <a:rPr lang="en-US" b="1" dirty="0" err="1" smtClean="0"/>
              <a:t>arrebatamiento</a:t>
            </a:r>
            <a:endParaRPr lang="en-US" dirty="0" smtClean="0"/>
          </a:p>
          <a:p>
            <a:r>
              <a:rPr lang="en-US" b="1" dirty="0" smtClean="0"/>
              <a:t>El </a:t>
            </a:r>
            <a:r>
              <a:rPr lang="en-US" b="1" dirty="0" err="1" smtClean="0"/>
              <a:t>reinado</a:t>
            </a:r>
            <a:r>
              <a:rPr lang="en-US" b="1" dirty="0" smtClean="0"/>
              <a:t> </a:t>
            </a:r>
            <a:r>
              <a:rPr lang="en-US" b="1" dirty="0" err="1" smtClean="0"/>
              <a:t>milenario</a:t>
            </a:r>
            <a:r>
              <a:rPr lang="en-US" b="1" dirty="0" smtClean="0"/>
              <a:t> de Cristo</a:t>
            </a:r>
            <a:endParaRPr lang="en-US" dirty="0" smtClean="0"/>
          </a:p>
          <a:p>
            <a:r>
              <a:rPr lang="en-US" b="1" dirty="0" smtClean="0"/>
              <a:t>El </a:t>
            </a:r>
            <a:r>
              <a:rPr lang="en-US" b="1" dirty="0" err="1" smtClean="0"/>
              <a:t>juicio</a:t>
            </a:r>
            <a:r>
              <a:rPr lang="en-US" b="1" dirty="0" smtClean="0"/>
              <a:t> final</a:t>
            </a:r>
            <a:endParaRPr lang="en-US" dirty="0" smtClean="0"/>
          </a:p>
          <a:p>
            <a:r>
              <a:rPr lang="en-US" b="1" dirty="0" smtClean="0"/>
              <a:t>Nuevo </a:t>
            </a:r>
            <a:r>
              <a:rPr lang="en-US" b="1" dirty="0" err="1" smtClean="0"/>
              <a:t>cielo</a:t>
            </a:r>
            <a:r>
              <a:rPr lang="en-US" b="1" dirty="0" smtClean="0"/>
              <a:t> y </a:t>
            </a:r>
            <a:r>
              <a:rPr lang="en-US" b="1" dirty="0" err="1" smtClean="0"/>
              <a:t>nueva</a:t>
            </a:r>
            <a:r>
              <a:rPr lang="en-US" b="1" dirty="0" smtClean="0"/>
              <a:t> </a:t>
            </a:r>
            <a:r>
              <a:rPr lang="en-US" b="1" dirty="0" err="1" smtClean="0"/>
              <a:t>tierra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38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Usted</a:t>
            </a:r>
            <a:r>
              <a:rPr lang="en-US" dirty="0" smtClean="0"/>
              <a:t> y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misión</a:t>
            </a:r>
            <a:endParaRPr lang="en-US" dirty="0"/>
          </a:p>
        </p:txBody>
      </p:sp>
      <p:sp>
        <p:nvSpPr>
          <p:cNvPr id="26627" name="Subtitle 6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r>
              <a:rPr lang="en-US" dirty="0" err="1" smtClean="0"/>
              <a:t>Sesión</a:t>
            </a:r>
            <a:r>
              <a:rPr lang="en-US" dirty="0" smtClean="0"/>
              <a:t> 2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El </a:t>
            </a:r>
            <a:r>
              <a:rPr lang="en-US" b="1" dirty="0" err="1" smtClean="0"/>
              <a:t>propósito</a:t>
            </a:r>
            <a:r>
              <a:rPr lang="en-US" b="1" dirty="0" smtClean="0"/>
              <a:t> de la </a:t>
            </a:r>
            <a:r>
              <a:rPr lang="en-US" b="1" dirty="0" err="1" smtClean="0"/>
              <a:t>iglesia</a:t>
            </a:r>
            <a:endParaRPr lang="en-US" dirty="0"/>
          </a:p>
        </p:txBody>
      </p:sp>
      <p:sp>
        <p:nvSpPr>
          <p:cNvPr id="27651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smtClean="0"/>
              <a:t>El </a:t>
            </a:r>
            <a:r>
              <a:rPr lang="en-US" b="1" dirty="0" err="1" smtClean="0"/>
              <a:t>evangelismo</a:t>
            </a:r>
            <a:endParaRPr lang="en-US" dirty="0" smtClean="0"/>
          </a:p>
          <a:p>
            <a:r>
              <a:rPr lang="en-US" b="1" dirty="0" smtClean="0"/>
              <a:t>El </a:t>
            </a:r>
            <a:r>
              <a:rPr lang="en-US" b="1" dirty="0" err="1" smtClean="0"/>
              <a:t>discipulado</a:t>
            </a:r>
            <a:endParaRPr lang="en-US" dirty="0" smtClean="0"/>
          </a:p>
          <a:p>
            <a:r>
              <a:rPr lang="en-US" b="1" dirty="0" smtClean="0"/>
              <a:t>La </a:t>
            </a:r>
            <a:r>
              <a:rPr lang="en-US" b="1" dirty="0" err="1" smtClean="0"/>
              <a:t>fraternidad</a:t>
            </a:r>
            <a:endParaRPr lang="en-US" dirty="0" smtClean="0"/>
          </a:p>
          <a:p>
            <a:r>
              <a:rPr lang="en-US" b="1" dirty="0" smtClean="0"/>
              <a:t>El </a:t>
            </a:r>
            <a:r>
              <a:rPr lang="en-US" b="1" dirty="0" err="1" smtClean="0"/>
              <a:t>ministerio</a:t>
            </a:r>
            <a:endParaRPr lang="en-US" dirty="0" smtClean="0"/>
          </a:p>
          <a:p>
            <a:r>
              <a:rPr lang="en-US" b="1" dirty="0" smtClean="0"/>
              <a:t>La </a:t>
            </a:r>
            <a:r>
              <a:rPr lang="en-US" b="1" dirty="0" err="1" smtClean="0"/>
              <a:t>adoración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Aprendiendo</a:t>
            </a:r>
            <a:r>
              <a:rPr lang="en-US" b="1" dirty="0" smtClean="0"/>
              <a:t> a </a:t>
            </a:r>
            <a:r>
              <a:rPr lang="en-US" b="1" dirty="0" err="1" smtClean="0"/>
              <a:t>vivir</a:t>
            </a:r>
            <a:r>
              <a:rPr lang="en-US" b="1" dirty="0" smtClean="0"/>
              <a:t> la VIDA</a:t>
            </a:r>
            <a:endParaRPr lang="en-US" dirty="0"/>
          </a:p>
        </p:txBody>
      </p:sp>
      <p:sp>
        <p:nvSpPr>
          <p:cNvPr id="28675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u="sng" dirty="0" err="1" smtClean="0"/>
              <a:t>V</a:t>
            </a:r>
            <a:r>
              <a:rPr lang="en-US" b="1" dirty="0" err="1" smtClean="0"/>
              <a:t>ivir</a:t>
            </a:r>
            <a:r>
              <a:rPr lang="en-US" b="1" dirty="0" smtClean="0"/>
              <a:t> </a:t>
            </a:r>
            <a:r>
              <a:rPr lang="en-US" b="1" dirty="0" err="1" smtClean="0"/>
              <a:t>juntos</a:t>
            </a:r>
            <a:r>
              <a:rPr lang="en-US" b="1" dirty="0" smtClean="0"/>
              <a:t> el </a:t>
            </a:r>
            <a:r>
              <a:rPr lang="en-US" b="1" dirty="0" err="1" smtClean="0"/>
              <a:t>aprendizaje</a:t>
            </a:r>
            <a:endParaRPr lang="en-US" b="1" dirty="0" smtClean="0"/>
          </a:p>
          <a:p>
            <a:r>
              <a:rPr lang="en-US" b="1" u="sng" dirty="0" err="1" smtClean="0"/>
              <a:t>I</a:t>
            </a:r>
            <a:r>
              <a:rPr lang="en-US" b="1" dirty="0" err="1" smtClean="0"/>
              <a:t>ncluir</a:t>
            </a:r>
            <a:r>
              <a:rPr lang="en-US" b="1" dirty="0" smtClean="0"/>
              <a:t> a </a:t>
            </a:r>
            <a:r>
              <a:rPr lang="en-US" b="1" dirty="0" err="1" smtClean="0"/>
              <a:t>todos</a:t>
            </a:r>
            <a:r>
              <a:rPr lang="en-US" b="1" dirty="0" smtClean="0"/>
              <a:t> los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asistan</a:t>
            </a:r>
            <a:endParaRPr lang="en-US" b="1" dirty="0" smtClean="0"/>
          </a:p>
          <a:p>
            <a:r>
              <a:rPr lang="en-US" b="1" u="sng" dirty="0" err="1" smtClean="0"/>
              <a:t>D</a:t>
            </a:r>
            <a:r>
              <a:rPr lang="en-US" b="1" dirty="0" err="1" smtClean="0"/>
              <a:t>edicarse</a:t>
            </a:r>
            <a:r>
              <a:rPr lang="en-US" b="1" dirty="0" smtClean="0"/>
              <a:t> a </a:t>
            </a:r>
            <a:r>
              <a:rPr lang="en-US" b="1" dirty="0" err="1" smtClean="0"/>
              <a:t>buscar</a:t>
            </a:r>
            <a:r>
              <a:rPr lang="en-US" b="1" dirty="0" smtClean="0"/>
              <a:t> a </a:t>
            </a:r>
            <a:r>
              <a:rPr lang="en-US" b="1" dirty="0" err="1" smtClean="0"/>
              <a:t>quienes</a:t>
            </a:r>
            <a:r>
              <a:rPr lang="en-US" b="1" dirty="0" smtClean="0"/>
              <a:t> </a:t>
            </a:r>
            <a:r>
              <a:rPr lang="en-US" b="1" dirty="0" err="1" smtClean="0"/>
              <a:t>necesitan</a:t>
            </a:r>
            <a:r>
              <a:rPr lang="en-US" b="1" dirty="0" smtClean="0"/>
              <a:t> saber</a:t>
            </a:r>
          </a:p>
          <a:p>
            <a:r>
              <a:rPr lang="en-US" b="1" u="sng" dirty="0" err="1" smtClean="0"/>
              <a:t>A</a:t>
            </a:r>
            <a:r>
              <a:rPr lang="en-US" b="1" dirty="0" err="1" smtClean="0"/>
              <a:t>condicionar</a:t>
            </a:r>
            <a:r>
              <a:rPr lang="en-US" b="1" dirty="0" smtClean="0"/>
              <a:t> </a:t>
            </a:r>
            <a:r>
              <a:rPr lang="en-US" b="1" dirty="0" err="1" smtClean="0"/>
              <a:t>para</a:t>
            </a:r>
            <a:r>
              <a:rPr lang="en-US" b="1" dirty="0" smtClean="0"/>
              <a:t> el </a:t>
            </a:r>
            <a:r>
              <a:rPr lang="en-US" b="1" dirty="0" err="1" smtClean="0"/>
              <a:t>ministerio</a:t>
            </a:r>
            <a:r>
              <a:rPr lang="en-US" b="1" dirty="0" smtClean="0"/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La </a:t>
            </a:r>
            <a:r>
              <a:rPr lang="en-US" b="1" dirty="0" err="1" smtClean="0"/>
              <a:t>necesidad</a:t>
            </a:r>
            <a:r>
              <a:rPr lang="en-US" b="1" dirty="0" smtClean="0"/>
              <a:t> del </a:t>
            </a:r>
            <a:r>
              <a:rPr lang="en-US" b="1" dirty="0" err="1" smtClean="0"/>
              <a:t>discipulado</a:t>
            </a:r>
            <a:endParaRPr lang="en-US" dirty="0"/>
          </a:p>
        </p:txBody>
      </p:sp>
      <p:sp>
        <p:nvSpPr>
          <p:cNvPr id="29699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smtClean="0"/>
              <a:t>La </a:t>
            </a:r>
            <a:r>
              <a:rPr lang="en-US" b="1" dirty="0" err="1" smtClean="0"/>
              <a:t>situación</a:t>
            </a:r>
            <a:r>
              <a:rPr lang="en-US" b="1" dirty="0" smtClean="0"/>
              <a:t> </a:t>
            </a:r>
            <a:r>
              <a:rPr lang="en-US" b="1" dirty="0" err="1" smtClean="0"/>
              <a:t>mundial</a:t>
            </a:r>
            <a:endParaRPr lang="en-US" dirty="0" smtClean="0"/>
          </a:p>
          <a:p>
            <a:r>
              <a:rPr lang="en-US" b="1" dirty="0" smtClean="0"/>
              <a:t>El </a:t>
            </a:r>
            <a:r>
              <a:rPr lang="en-US" b="1" dirty="0" err="1" smtClean="0"/>
              <a:t>mandato</a:t>
            </a:r>
            <a:r>
              <a:rPr lang="en-US" b="1" dirty="0" smtClean="0"/>
              <a:t> </a:t>
            </a:r>
            <a:r>
              <a:rPr lang="en-US" b="1" dirty="0" err="1" smtClean="0"/>
              <a:t>bíblico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Las </a:t>
            </a:r>
            <a:r>
              <a:rPr lang="en-US" b="1" dirty="0" err="1" smtClean="0"/>
              <a:t>ventajas</a:t>
            </a:r>
            <a:r>
              <a:rPr lang="en-US" b="1" dirty="0" smtClean="0"/>
              <a:t> del </a:t>
            </a:r>
            <a:r>
              <a:rPr lang="en-US" b="1" dirty="0" err="1" smtClean="0"/>
              <a:t>discipulado</a:t>
            </a:r>
            <a:endParaRPr lang="en-US" dirty="0"/>
          </a:p>
        </p:txBody>
      </p:sp>
      <p:sp>
        <p:nvSpPr>
          <p:cNvPr id="3072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Crecimiento</a:t>
            </a:r>
            <a:endParaRPr lang="en-US" dirty="0" smtClean="0"/>
          </a:p>
          <a:p>
            <a:r>
              <a:rPr lang="en-US" b="1" dirty="0" err="1" smtClean="0"/>
              <a:t>Adiestramiento</a:t>
            </a:r>
            <a:endParaRPr lang="en-US" dirty="0" smtClean="0"/>
          </a:p>
          <a:p>
            <a:r>
              <a:rPr lang="en-US" b="1" dirty="0" err="1" smtClean="0"/>
              <a:t>Asimilación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Los </a:t>
            </a:r>
            <a:r>
              <a:rPr lang="en-US" b="1" dirty="0" err="1" smtClean="0"/>
              <a:t>cinco</a:t>
            </a:r>
            <a:r>
              <a:rPr lang="en-US" b="1" dirty="0" smtClean="0"/>
              <a:t> </a:t>
            </a:r>
            <a:r>
              <a:rPr lang="en-US" b="1" dirty="0" err="1" smtClean="0"/>
              <a:t>hábitos</a:t>
            </a:r>
            <a:r>
              <a:rPr lang="en-US" b="1" dirty="0" smtClean="0"/>
              <a:t> de un </a:t>
            </a:r>
            <a:r>
              <a:rPr lang="en-US" b="1" dirty="0" err="1" smtClean="0"/>
              <a:t>discípulo</a:t>
            </a:r>
            <a:endParaRPr lang="en-US" dirty="0"/>
          </a:p>
        </p:txBody>
      </p:sp>
      <p:sp>
        <p:nvSpPr>
          <p:cNvPr id="31747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550863" indent="-514350">
              <a:buFont typeface="Century Schoolbook" pitchFamily="18" charset="0"/>
              <a:buAutoNum type="arabicPeriod"/>
            </a:pPr>
            <a:r>
              <a:rPr lang="en-US" b="1" dirty="0" err="1" smtClean="0"/>
              <a:t>Lectura</a:t>
            </a:r>
            <a:r>
              <a:rPr lang="en-US" b="1" dirty="0" smtClean="0"/>
              <a:t> </a:t>
            </a:r>
            <a:r>
              <a:rPr lang="en-US" b="1" dirty="0" err="1" smtClean="0"/>
              <a:t>bíblica</a:t>
            </a:r>
            <a:endParaRPr lang="en-US" dirty="0" smtClean="0"/>
          </a:p>
          <a:p>
            <a:pPr marL="550863" indent="-514350">
              <a:buFont typeface="Century Schoolbook" pitchFamily="18" charset="0"/>
              <a:buAutoNum type="arabicPeriod"/>
            </a:pPr>
            <a:r>
              <a:rPr lang="en-US" b="1" dirty="0" err="1" smtClean="0"/>
              <a:t>Oración</a:t>
            </a:r>
            <a:endParaRPr lang="en-US" dirty="0" smtClean="0"/>
          </a:p>
          <a:p>
            <a:pPr marL="550863" indent="-514350">
              <a:buFont typeface="Century Schoolbook" pitchFamily="18" charset="0"/>
              <a:buAutoNum type="arabicPeriod"/>
            </a:pPr>
            <a:r>
              <a:rPr lang="en-US" b="1" dirty="0" err="1" smtClean="0"/>
              <a:t>Asistencia</a:t>
            </a:r>
            <a:endParaRPr lang="en-US" dirty="0" smtClean="0"/>
          </a:p>
          <a:p>
            <a:pPr marL="550863" indent="-514350">
              <a:buFont typeface="Century Schoolbook" pitchFamily="18" charset="0"/>
              <a:buAutoNum type="arabicPeriod"/>
            </a:pPr>
            <a:r>
              <a:rPr lang="en-US" b="1" dirty="0" err="1" smtClean="0"/>
              <a:t>Diezmar</a:t>
            </a:r>
            <a:endParaRPr lang="en-US" dirty="0" smtClean="0"/>
          </a:p>
          <a:p>
            <a:pPr marL="550863" indent="-514350">
              <a:buFont typeface="Century Schoolbook" pitchFamily="18" charset="0"/>
              <a:buAutoNum type="arabicPeriod"/>
            </a:pPr>
            <a:r>
              <a:rPr lang="en-US" b="1" dirty="0" err="1" smtClean="0"/>
              <a:t>Evangelismo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Relaciones</a:t>
            </a:r>
            <a:r>
              <a:rPr lang="en-US" b="1" dirty="0" smtClean="0"/>
              <a:t> con la </a:t>
            </a:r>
            <a:r>
              <a:rPr lang="en-US" b="1" dirty="0" err="1" smtClean="0"/>
              <a:t>iglesia</a:t>
            </a:r>
            <a:r>
              <a:rPr lang="en-US" b="1" dirty="0" smtClean="0"/>
              <a:t> y </a:t>
            </a:r>
            <a:br>
              <a:rPr lang="en-US" b="1" dirty="0" smtClean="0"/>
            </a:br>
            <a:r>
              <a:rPr lang="en-US" b="1" dirty="0" smtClean="0"/>
              <a:t>el pastor</a:t>
            </a:r>
            <a:endParaRPr lang="en-US" dirty="0"/>
          </a:p>
        </p:txBody>
      </p:sp>
      <p:sp>
        <p:nvSpPr>
          <p:cNvPr id="32771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Responsabilidad</a:t>
            </a:r>
            <a:endParaRPr lang="en-US" dirty="0" smtClean="0"/>
          </a:p>
          <a:p>
            <a:r>
              <a:rPr lang="en-US" b="1" dirty="0" err="1" smtClean="0"/>
              <a:t>Lealtad</a:t>
            </a:r>
            <a:endParaRPr lang="en-US" dirty="0" smtClean="0"/>
          </a:p>
          <a:p>
            <a:r>
              <a:rPr lang="en-US" b="1" dirty="0" err="1" smtClean="0"/>
              <a:t>Credibilidad</a:t>
            </a:r>
            <a:endParaRPr lang="en-US" dirty="0" smtClean="0"/>
          </a:p>
          <a:p>
            <a:r>
              <a:rPr lang="en-US" b="1" dirty="0" err="1" smtClean="0"/>
              <a:t>Compatibilidad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Relaciones</a:t>
            </a:r>
            <a:r>
              <a:rPr lang="en-US" b="1" dirty="0" smtClean="0"/>
              <a:t> con los </a:t>
            </a:r>
            <a:r>
              <a:rPr lang="en-US" b="1" dirty="0" err="1" smtClean="0"/>
              <a:t>compañeros</a:t>
            </a:r>
            <a:r>
              <a:rPr lang="en-US" b="1" dirty="0" smtClean="0"/>
              <a:t> de </a:t>
            </a:r>
            <a:r>
              <a:rPr lang="en-US" b="1" dirty="0" err="1" smtClean="0"/>
              <a:t>trabajo</a:t>
            </a:r>
            <a:endParaRPr lang="en-US" dirty="0"/>
          </a:p>
        </p:txBody>
      </p:sp>
      <p:sp>
        <p:nvSpPr>
          <p:cNvPr id="33795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Manejo</a:t>
            </a:r>
            <a:r>
              <a:rPr lang="en-US" b="1" dirty="0" smtClean="0"/>
              <a:t> del </a:t>
            </a:r>
            <a:r>
              <a:rPr lang="en-US" b="1" dirty="0" err="1" smtClean="0"/>
              <a:t>conflicto</a:t>
            </a:r>
            <a:endParaRPr lang="en-US" dirty="0" smtClean="0"/>
          </a:p>
          <a:p>
            <a:r>
              <a:rPr lang="en-US" b="1" dirty="0" err="1" smtClean="0"/>
              <a:t>Oración</a:t>
            </a:r>
            <a:endParaRPr lang="en-US" dirty="0" smtClean="0"/>
          </a:p>
          <a:p>
            <a:r>
              <a:rPr lang="en-US" b="1" dirty="0" err="1" smtClean="0"/>
              <a:t>Respeto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Devocional</a:t>
            </a:r>
            <a:r>
              <a:rPr lang="en-US" b="1" dirty="0" smtClean="0"/>
              <a:t> </a:t>
            </a:r>
            <a:r>
              <a:rPr lang="en-US" b="1" dirty="0" err="1" smtClean="0"/>
              <a:t>diario</a:t>
            </a:r>
            <a:endParaRPr lang="en-US" dirty="0"/>
          </a:p>
        </p:txBody>
      </p:sp>
      <p:sp>
        <p:nvSpPr>
          <p:cNvPr id="34819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smtClean="0"/>
              <a:t>El </a:t>
            </a:r>
            <a:r>
              <a:rPr lang="en-US" b="1" dirty="0" err="1" smtClean="0"/>
              <a:t>propósito</a:t>
            </a:r>
            <a:r>
              <a:rPr lang="en-US" b="1" dirty="0" smtClean="0"/>
              <a:t> de un </a:t>
            </a:r>
            <a:r>
              <a:rPr lang="en-US" b="1" dirty="0" err="1" smtClean="0"/>
              <a:t>tiempo</a:t>
            </a:r>
            <a:r>
              <a:rPr lang="en-US" b="1" dirty="0" smtClean="0"/>
              <a:t> </a:t>
            </a:r>
            <a:r>
              <a:rPr lang="en-US" b="1" dirty="0" err="1" smtClean="0"/>
              <a:t>devocional</a:t>
            </a:r>
            <a:r>
              <a:rPr lang="en-US" b="1" dirty="0" smtClean="0"/>
              <a:t> </a:t>
            </a:r>
            <a:r>
              <a:rPr lang="en-US" b="1" dirty="0" err="1" smtClean="0"/>
              <a:t>diario</a:t>
            </a:r>
            <a:endParaRPr lang="en-US" dirty="0" smtClean="0"/>
          </a:p>
          <a:p>
            <a:r>
              <a:rPr lang="en-US" b="1" dirty="0" smtClean="0"/>
              <a:t>La </a:t>
            </a:r>
            <a:r>
              <a:rPr lang="en-US" b="1" dirty="0" err="1" smtClean="0"/>
              <a:t>práctica</a:t>
            </a:r>
            <a:r>
              <a:rPr lang="en-US" b="1" dirty="0" smtClean="0"/>
              <a:t> de un </a:t>
            </a:r>
            <a:r>
              <a:rPr lang="en-US" b="1" dirty="0" err="1" smtClean="0"/>
              <a:t>tiempo</a:t>
            </a:r>
            <a:r>
              <a:rPr lang="en-US" b="1" dirty="0" smtClean="0"/>
              <a:t> </a:t>
            </a:r>
            <a:r>
              <a:rPr lang="en-US" b="1" dirty="0" err="1" smtClean="0"/>
              <a:t>devocional</a:t>
            </a:r>
            <a:r>
              <a:rPr lang="en-US" b="1" dirty="0" smtClean="0"/>
              <a:t> </a:t>
            </a:r>
            <a:r>
              <a:rPr lang="en-US" b="1" dirty="0" err="1" smtClean="0"/>
              <a:t>diario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La </a:t>
            </a:r>
            <a:r>
              <a:rPr lang="en-US" b="1" dirty="0" err="1" smtClean="0"/>
              <a:t>vida</a:t>
            </a:r>
            <a:r>
              <a:rPr lang="en-US" b="1" dirty="0" smtClean="0"/>
              <a:t> </a:t>
            </a:r>
            <a:r>
              <a:rPr lang="en-US" b="1" dirty="0" err="1" smtClean="0"/>
              <a:t>devocional</a:t>
            </a:r>
            <a:r>
              <a:rPr lang="en-US" b="1" dirty="0" smtClean="0"/>
              <a:t> del maestro</a:t>
            </a:r>
            <a:endParaRPr lang="en-US" dirty="0"/>
          </a:p>
        </p:txBody>
      </p:sp>
      <p:sp>
        <p:nvSpPr>
          <p:cNvPr id="3584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Estudio</a:t>
            </a:r>
            <a:r>
              <a:rPr lang="en-US" b="1" dirty="0" smtClean="0"/>
              <a:t> </a:t>
            </a:r>
            <a:r>
              <a:rPr lang="en-US" b="1" dirty="0" err="1" smtClean="0"/>
              <a:t>bíblico</a:t>
            </a:r>
            <a:endParaRPr lang="en-US" dirty="0" smtClean="0"/>
          </a:p>
          <a:p>
            <a:r>
              <a:rPr lang="en-US" b="1" dirty="0" err="1" smtClean="0"/>
              <a:t>Oración</a:t>
            </a:r>
            <a:endParaRPr lang="en-US" dirty="0" smtClean="0"/>
          </a:p>
          <a:p>
            <a:r>
              <a:rPr lang="en-US" b="1" dirty="0" err="1" smtClean="0"/>
              <a:t>Lectura</a:t>
            </a:r>
            <a:r>
              <a:rPr lang="en-US" b="1" dirty="0" smtClean="0"/>
              <a:t> </a:t>
            </a:r>
            <a:r>
              <a:rPr lang="en-US" b="1" dirty="0" err="1" smtClean="0"/>
              <a:t>devocional</a:t>
            </a:r>
            <a:endParaRPr lang="en-US" dirty="0" smtClean="0"/>
          </a:p>
          <a:p>
            <a:r>
              <a:rPr lang="en-US" b="1" dirty="0" err="1" smtClean="0"/>
              <a:t>Asistencia</a:t>
            </a:r>
            <a:r>
              <a:rPr lang="en-US" b="1" dirty="0" smtClean="0"/>
              <a:t> a la </a:t>
            </a:r>
            <a:r>
              <a:rPr lang="en-US" b="1" dirty="0" err="1" smtClean="0"/>
              <a:t>iglesia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42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El maestro y </a:t>
            </a:r>
            <a:r>
              <a:rPr lang="en-US" dirty="0" err="1" smtClean="0"/>
              <a:t>las</a:t>
            </a:r>
            <a:r>
              <a:rPr lang="en-US" dirty="0" smtClean="0"/>
              <a:t> </a:t>
            </a:r>
            <a:r>
              <a:rPr lang="en-US" dirty="0" err="1" smtClean="0"/>
              <a:t>disciplinas</a:t>
            </a:r>
            <a:r>
              <a:rPr lang="en-US" dirty="0" smtClean="0"/>
              <a:t> </a:t>
            </a:r>
            <a:r>
              <a:rPr lang="en-US" dirty="0" err="1" smtClean="0"/>
              <a:t>espirituales</a:t>
            </a:r>
            <a:endParaRPr lang="en-US" dirty="0"/>
          </a:p>
        </p:txBody>
      </p:sp>
      <p:sp>
        <p:nvSpPr>
          <p:cNvPr id="36867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Usted</a:t>
            </a:r>
            <a:r>
              <a:rPr lang="en-US" dirty="0" smtClean="0"/>
              <a:t> y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misión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Disciplinas</a:t>
            </a:r>
            <a:r>
              <a:rPr lang="en-US" b="1" dirty="0" smtClean="0"/>
              <a:t> </a:t>
            </a:r>
            <a:r>
              <a:rPr lang="en-US" b="1" dirty="0" err="1" smtClean="0"/>
              <a:t>espirituales</a:t>
            </a:r>
            <a:r>
              <a:rPr lang="en-US" b="1" dirty="0" smtClean="0"/>
              <a:t> </a:t>
            </a:r>
            <a:r>
              <a:rPr lang="en-US" b="1" dirty="0" err="1" smtClean="0"/>
              <a:t>comunes</a:t>
            </a:r>
            <a:endParaRPr lang="en-US" dirty="0"/>
          </a:p>
        </p:txBody>
      </p:sp>
      <p:sp>
        <p:nvSpPr>
          <p:cNvPr id="37891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Oración</a:t>
            </a:r>
            <a:endParaRPr lang="en-US" dirty="0" smtClean="0"/>
          </a:p>
          <a:p>
            <a:r>
              <a:rPr lang="en-US" b="1" dirty="0" err="1" smtClean="0"/>
              <a:t>Ayuno</a:t>
            </a:r>
            <a:endParaRPr lang="en-US" dirty="0" smtClean="0"/>
          </a:p>
          <a:p>
            <a:r>
              <a:rPr lang="en-US" b="1" dirty="0" err="1" smtClean="0"/>
              <a:t>Meditaciones</a:t>
            </a:r>
            <a:endParaRPr lang="en-US" dirty="0" smtClean="0"/>
          </a:p>
          <a:p>
            <a:r>
              <a:rPr lang="en-US" b="1" dirty="0" err="1" smtClean="0"/>
              <a:t>Lectura</a:t>
            </a:r>
            <a:r>
              <a:rPr lang="en-US" b="1" dirty="0" smtClean="0"/>
              <a:t> </a:t>
            </a:r>
            <a:r>
              <a:rPr lang="en-US" b="1" dirty="0" err="1" smtClean="0"/>
              <a:t>bíblica</a:t>
            </a:r>
            <a:endParaRPr lang="en-US" dirty="0" smtClean="0"/>
          </a:p>
          <a:p>
            <a:r>
              <a:rPr lang="en-US" b="1" dirty="0" err="1" smtClean="0"/>
              <a:t>Estudio</a:t>
            </a:r>
            <a:endParaRPr lang="en-US" dirty="0" smtClean="0"/>
          </a:p>
          <a:p>
            <a:r>
              <a:rPr lang="en-US" b="1" dirty="0" err="1" smtClean="0"/>
              <a:t>Adoración</a:t>
            </a:r>
            <a:endParaRPr lang="en-US" dirty="0" smtClean="0"/>
          </a:p>
          <a:p>
            <a:r>
              <a:rPr lang="en-US" b="1" dirty="0" smtClean="0"/>
              <a:t>Etc.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Disciplinas</a:t>
            </a:r>
            <a:r>
              <a:rPr lang="en-US" b="1" dirty="0" smtClean="0"/>
              <a:t> </a:t>
            </a:r>
            <a:r>
              <a:rPr lang="en-US" b="1" dirty="0" err="1" smtClean="0"/>
              <a:t>espirituales</a:t>
            </a:r>
            <a:r>
              <a:rPr lang="en-US" b="1" dirty="0" smtClean="0"/>
              <a:t> </a:t>
            </a:r>
            <a:r>
              <a:rPr lang="en-US" b="1" dirty="0" err="1" smtClean="0"/>
              <a:t>menos</a:t>
            </a:r>
            <a:r>
              <a:rPr lang="en-US" b="1" dirty="0" smtClean="0"/>
              <a:t> </a:t>
            </a:r>
            <a:r>
              <a:rPr lang="en-US" b="1" dirty="0" err="1" smtClean="0"/>
              <a:t>conocidas</a:t>
            </a:r>
            <a:endParaRPr lang="en-US" dirty="0"/>
          </a:p>
        </p:txBody>
      </p:sp>
      <p:sp>
        <p:nvSpPr>
          <p:cNvPr id="38915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Lectura</a:t>
            </a:r>
            <a:r>
              <a:rPr lang="en-US" b="1" dirty="0" smtClean="0"/>
              <a:t> </a:t>
            </a:r>
            <a:r>
              <a:rPr lang="en-US" b="1" dirty="0" err="1" smtClean="0"/>
              <a:t>sagrada</a:t>
            </a:r>
            <a:r>
              <a:rPr lang="en-US" b="1" dirty="0" smtClean="0"/>
              <a:t>/</a:t>
            </a:r>
            <a:r>
              <a:rPr lang="en-US" b="1" dirty="0" err="1" smtClean="0"/>
              <a:t>espiritual</a:t>
            </a:r>
            <a:endParaRPr lang="en-US" dirty="0" smtClean="0"/>
          </a:p>
          <a:p>
            <a:r>
              <a:rPr lang="en-US" b="1" dirty="0" err="1" smtClean="0"/>
              <a:t>Escuchar</a:t>
            </a:r>
            <a:r>
              <a:rPr lang="en-US" b="1" dirty="0" smtClean="0"/>
              <a:t> </a:t>
            </a:r>
            <a:r>
              <a:rPr lang="en-US" b="1" dirty="0" err="1" smtClean="0"/>
              <a:t>música</a:t>
            </a:r>
            <a:endParaRPr lang="en-US" dirty="0" smtClean="0"/>
          </a:p>
          <a:p>
            <a:r>
              <a:rPr lang="en-US" b="1" dirty="0" err="1" smtClean="0"/>
              <a:t>Sumisión</a:t>
            </a:r>
            <a:endParaRPr lang="en-US" dirty="0" smtClean="0"/>
          </a:p>
          <a:p>
            <a:r>
              <a:rPr lang="en-US" b="1" dirty="0" err="1" smtClean="0"/>
              <a:t>Confesión</a:t>
            </a:r>
            <a:endParaRPr lang="en-US" dirty="0" smtClean="0"/>
          </a:p>
          <a:p>
            <a:r>
              <a:rPr lang="en-US" b="1" dirty="0" err="1" smtClean="0"/>
              <a:t>Hospitalidad</a:t>
            </a:r>
            <a:endParaRPr lang="en-US" dirty="0" smtClean="0"/>
          </a:p>
          <a:p>
            <a:r>
              <a:rPr lang="en-US" b="1" dirty="0" smtClean="0"/>
              <a:t>Etc.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Tres</a:t>
            </a:r>
            <a:r>
              <a:rPr lang="en-US" b="1" dirty="0" smtClean="0"/>
              <a:t> </a:t>
            </a:r>
            <a:r>
              <a:rPr lang="en-US" b="1" dirty="0" err="1" smtClean="0"/>
              <a:t>disciplinas</a:t>
            </a:r>
            <a:r>
              <a:rPr lang="en-US" b="1" dirty="0" smtClean="0"/>
              <a:t> </a:t>
            </a:r>
            <a:r>
              <a:rPr lang="en-US" b="1" dirty="0" err="1" smtClean="0"/>
              <a:t>fundamentales</a:t>
            </a:r>
            <a:r>
              <a:rPr lang="en-US" b="1" dirty="0" smtClean="0"/>
              <a:t> del maestro</a:t>
            </a:r>
            <a:endParaRPr lang="en-US" dirty="0"/>
          </a:p>
        </p:txBody>
      </p:sp>
      <p:sp>
        <p:nvSpPr>
          <p:cNvPr id="39939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Escuchar</a:t>
            </a:r>
            <a:endParaRPr lang="en-US" dirty="0" smtClean="0"/>
          </a:p>
          <a:p>
            <a:r>
              <a:rPr lang="en-US" b="1" dirty="0" err="1" smtClean="0"/>
              <a:t>Emplear</a:t>
            </a:r>
            <a:r>
              <a:rPr lang="en-US" b="1" dirty="0" smtClean="0"/>
              <a:t> </a:t>
            </a:r>
            <a:r>
              <a:rPr lang="en-US" b="1" dirty="0" err="1" smtClean="0"/>
              <a:t>bien</a:t>
            </a:r>
            <a:r>
              <a:rPr lang="en-US" b="1" dirty="0" smtClean="0"/>
              <a:t> el </a:t>
            </a:r>
            <a:r>
              <a:rPr lang="en-US" b="1" dirty="0" err="1" smtClean="0"/>
              <a:t>tiempo</a:t>
            </a:r>
            <a:endParaRPr lang="en-US" dirty="0" smtClean="0"/>
          </a:p>
          <a:p>
            <a:r>
              <a:rPr lang="en-US" b="1" dirty="0" err="1" smtClean="0"/>
              <a:t>Practicar</a:t>
            </a:r>
            <a:r>
              <a:rPr lang="en-US" b="1" dirty="0" smtClean="0"/>
              <a:t> la </a:t>
            </a:r>
            <a:r>
              <a:rPr lang="en-US" b="1" dirty="0" err="1" smtClean="0"/>
              <a:t>presencia</a:t>
            </a:r>
            <a:r>
              <a:rPr lang="en-US" b="1" dirty="0" smtClean="0"/>
              <a:t> de Dios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Las </a:t>
            </a:r>
            <a:r>
              <a:rPr lang="en-US" b="1" dirty="0" err="1" smtClean="0"/>
              <a:t>ventajas</a:t>
            </a:r>
            <a:r>
              <a:rPr lang="en-US" b="1" dirty="0" smtClean="0"/>
              <a:t> del </a:t>
            </a:r>
            <a:r>
              <a:rPr lang="en-US" b="1" dirty="0" err="1" smtClean="0"/>
              <a:t>adiestramiento</a:t>
            </a:r>
            <a:r>
              <a:rPr lang="en-US" b="1" dirty="0" smtClean="0"/>
              <a:t> continuo de maestros</a:t>
            </a:r>
            <a:endParaRPr lang="en-US" dirty="0"/>
          </a:p>
        </p:txBody>
      </p:sp>
      <p:sp>
        <p:nvSpPr>
          <p:cNvPr id="4096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Desarrollo</a:t>
            </a:r>
            <a:r>
              <a:rPr lang="en-US" b="1" dirty="0" smtClean="0"/>
              <a:t> de </a:t>
            </a:r>
            <a:r>
              <a:rPr lang="en-US" b="1" dirty="0" err="1" smtClean="0"/>
              <a:t>habilidades</a:t>
            </a:r>
            <a:endParaRPr lang="en-US" dirty="0" smtClean="0"/>
          </a:p>
          <a:p>
            <a:r>
              <a:rPr lang="en-US" b="1" dirty="0" err="1" smtClean="0"/>
              <a:t>Desarrollo</a:t>
            </a:r>
            <a:r>
              <a:rPr lang="en-US" b="1" dirty="0" smtClean="0"/>
              <a:t> </a:t>
            </a:r>
            <a:r>
              <a:rPr lang="en-US" b="1" dirty="0" err="1" smtClean="0"/>
              <a:t>espiritual</a:t>
            </a:r>
            <a:endParaRPr lang="en-US" dirty="0" smtClean="0"/>
          </a:p>
          <a:p>
            <a:r>
              <a:rPr lang="en-US" b="1" dirty="0" err="1" smtClean="0"/>
              <a:t>Solución</a:t>
            </a:r>
            <a:r>
              <a:rPr lang="en-US" b="1" dirty="0" smtClean="0"/>
              <a:t> de </a:t>
            </a:r>
            <a:r>
              <a:rPr lang="en-US" b="1" dirty="0" err="1" smtClean="0"/>
              <a:t>problemas</a:t>
            </a:r>
            <a:r>
              <a:rPr lang="en-US" b="1" dirty="0" smtClean="0"/>
              <a:t>/</a:t>
            </a:r>
            <a:r>
              <a:rPr lang="en-US" b="1" dirty="0" err="1" smtClean="0"/>
              <a:t>resolución</a:t>
            </a:r>
            <a:r>
              <a:rPr lang="en-US" b="1" dirty="0" smtClean="0"/>
              <a:t> de </a:t>
            </a:r>
            <a:r>
              <a:rPr lang="en-US" b="1" dirty="0" err="1" smtClean="0"/>
              <a:t>conflictos</a:t>
            </a:r>
            <a:endParaRPr lang="en-US" dirty="0" smtClean="0"/>
          </a:p>
          <a:p>
            <a:r>
              <a:rPr lang="en-US" b="1" dirty="0" err="1" smtClean="0"/>
              <a:t>Comunicación</a:t>
            </a:r>
            <a:r>
              <a:rPr lang="en-US" b="1" dirty="0" smtClean="0"/>
              <a:t>, </a:t>
            </a:r>
            <a:r>
              <a:rPr lang="en-US" b="1" dirty="0" err="1" smtClean="0"/>
              <a:t>reacción</a:t>
            </a:r>
            <a:r>
              <a:rPr lang="en-US" b="1" dirty="0" smtClean="0"/>
              <a:t>, y </a:t>
            </a:r>
            <a:r>
              <a:rPr lang="en-US" b="1" dirty="0" err="1" smtClean="0"/>
              <a:t>reafirmación</a:t>
            </a:r>
            <a:endParaRPr lang="en-US" dirty="0" smtClean="0"/>
          </a:p>
          <a:p>
            <a:r>
              <a:rPr lang="en-US" b="1" dirty="0" err="1" smtClean="0"/>
              <a:t>Planificación</a:t>
            </a:r>
            <a:endParaRPr lang="en-US" dirty="0" smtClean="0"/>
          </a:p>
          <a:p>
            <a:r>
              <a:rPr lang="en-US" b="1" dirty="0" err="1" smtClean="0"/>
              <a:t>Responsabilidad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Oportunidades</a:t>
            </a:r>
            <a:r>
              <a:rPr lang="en-US" b="1" dirty="0" smtClean="0"/>
              <a:t> de </a:t>
            </a:r>
            <a:r>
              <a:rPr lang="en-US" b="1" dirty="0" err="1" smtClean="0"/>
              <a:t>adiestramiento</a:t>
            </a:r>
            <a:r>
              <a:rPr lang="en-US" b="1" dirty="0" smtClean="0"/>
              <a:t> continuo </a:t>
            </a:r>
            <a:endParaRPr lang="en-US" dirty="0"/>
          </a:p>
        </p:txBody>
      </p:sp>
      <p:sp>
        <p:nvSpPr>
          <p:cNvPr id="41987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Talleres</a:t>
            </a:r>
            <a:r>
              <a:rPr lang="en-US" b="1" dirty="0" smtClean="0"/>
              <a:t> de </a:t>
            </a:r>
            <a:r>
              <a:rPr lang="en-US" b="1" dirty="0" err="1" smtClean="0"/>
              <a:t>iglesia</a:t>
            </a:r>
            <a:endParaRPr lang="en-US" dirty="0" smtClean="0"/>
          </a:p>
          <a:p>
            <a:r>
              <a:rPr lang="en-US" b="1" dirty="0" err="1" smtClean="0"/>
              <a:t>Talleres</a:t>
            </a:r>
            <a:r>
              <a:rPr lang="en-US" b="1" dirty="0" smtClean="0"/>
              <a:t> de </a:t>
            </a:r>
            <a:r>
              <a:rPr lang="en-US" b="1" dirty="0" err="1" smtClean="0"/>
              <a:t>enriquecimiento</a:t>
            </a:r>
            <a:r>
              <a:rPr lang="en-US" b="1" dirty="0" smtClean="0"/>
              <a:t> del maestro</a:t>
            </a:r>
            <a:endParaRPr lang="en-US" dirty="0" smtClean="0"/>
          </a:p>
          <a:p>
            <a:r>
              <a:rPr lang="en-US" b="1" dirty="0" err="1" smtClean="0"/>
              <a:t>Seminarios</a:t>
            </a:r>
            <a:r>
              <a:rPr lang="en-US" b="1" dirty="0" smtClean="0"/>
              <a:t> de </a:t>
            </a:r>
            <a:r>
              <a:rPr lang="en-US" b="1" dirty="0" err="1" smtClean="0"/>
              <a:t>distrito</a:t>
            </a:r>
            <a:endParaRPr lang="en-US" dirty="0" smtClean="0"/>
          </a:p>
          <a:p>
            <a:r>
              <a:rPr lang="en-US" b="1" dirty="0" err="1" smtClean="0"/>
              <a:t>Adiestramiento</a:t>
            </a:r>
            <a:r>
              <a:rPr lang="en-US" b="1" dirty="0" smtClean="0"/>
              <a:t> en </a:t>
            </a:r>
            <a:r>
              <a:rPr lang="en-US" b="1" dirty="0" err="1" smtClean="0"/>
              <a:t>línea</a:t>
            </a:r>
            <a:endParaRPr lang="en-US" dirty="0" smtClean="0"/>
          </a:p>
          <a:p>
            <a:r>
              <a:rPr lang="en-US" b="1" dirty="0" err="1" smtClean="0"/>
              <a:t>Libros</a:t>
            </a:r>
            <a:r>
              <a:rPr lang="en-US" b="1" dirty="0" smtClean="0"/>
              <a:t> y </a:t>
            </a:r>
            <a:r>
              <a:rPr lang="en-US" b="1" dirty="0" err="1" smtClean="0"/>
              <a:t>revistas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38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Usted</a:t>
            </a:r>
            <a:r>
              <a:rPr lang="en-US" dirty="0" smtClean="0"/>
              <a:t> y </a:t>
            </a:r>
            <a:r>
              <a:rPr lang="en-US" dirty="0" err="1" smtClean="0"/>
              <a:t>sus</a:t>
            </a:r>
            <a:r>
              <a:rPr lang="en-US" dirty="0" smtClean="0"/>
              <a:t> </a:t>
            </a:r>
            <a:r>
              <a:rPr lang="en-US" dirty="0" err="1" smtClean="0"/>
              <a:t>alumnos</a:t>
            </a:r>
            <a:r>
              <a:rPr smtClean="0"/>
              <a:t/>
            </a:r>
            <a:br>
              <a:rPr smtClean="0"/>
            </a:br>
            <a:endParaRPr lang="en-US" dirty="0"/>
          </a:p>
        </p:txBody>
      </p:sp>
      <p:sp>
        <p:nvSpPr>
          <p:cNvPr id="43011" name="Subtitle 4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r>
              <a:rPr lang="en-US" dirty="0" err="1" smtClean="0"/>
              <a:t>Sesión</a:t>
            </a:r>
            <a:r>
              <a:rPr lang="en-US" dirty="0" smtClean="0"/>
              <a:t> 3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El </a:t>
            </a:r>
            <a:r>
              <a:rPr lang="en-US" b="1" dirty="0" err="1" smtClean="0"/>
              <a:t>propósito</a:t>
            </a:r>
            <a:r>
              <a:rPr lang="en-US" b="1" dirty="0" smtClean="0"/>
              <a:t> de la </a:t>
            </a:r>
            <a:r>
              <a:rPr lang="en-US" b="1" dirty="0" err="1" smtClean="0"/>
              <a:t>disciplina</a:t>
            </a:r>
            <a:endParaRPr lang="en-US" dirty="0"/>
          </a:p>
        </p:txBody>
      </p:sp>
      <p:sp>
        <p:nvSpPr>
          <p:cNvPr id="44035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smtClean="0"/>
              <a:t>El </a:t>
            </a:r>
            <a:r>
              <a:rPr lang="en-US" b="1" dirty="0" err="1" smtClean="0"/>
              <a:t>hacer</a:t>
            </a:r>
            <a:r>
              <a:rPr lang="en-US" b="1" dirty="0" smtClean="0"/>
              <a:t> </a:t>
            </a:r>
            <a:r>
              <a:rPr lang="en-US" b="1" dirty="0" err="1" smtClean="0"/>
              <a:t>discípulos</a:t>
            </a:r>
            <a:endParaRPr lang="en-US" dirty="0" smtClean="0"/>
          </a:p>
          <a:p>
            <a:r>
              <a:rPr lang="en-US" b="1" dirty="0" smtClean="0"/>
              <a:t>La </a:t>
            </a:r>
            <a:r>
              <a:rPr lang="en-US" b="1" dirty="0" err="1" smtClean="0"/>
              <a:t>formación</a:t>
            </a:r>
            <a:r>
              <a:rPr lang="en-US" b="1" dirty="0" smtClean="0"/>
              <a:t> de </a:t>
            </a:r>
            <a:r>
              <a:rPr lang="en-US" b="1" dirty="0" err="1" smtClean="0"/>
              <a:t>relaciones</a:t>
            </a:r>
            <a:endParaRPr lang="en-US" dirty="0" smtClean="0"/>
          </a:p>
          <a:p>
            <a:r>
              <a:rPr lang="en-US" b="1" dirty="0" err="1" smtClean="0"/>
              <a:t>Creación</a:t>
            </a:r>
            <a:r>
              <a:rPr lang="en-US" b="1" dirty="0" smtClean="0"/>
              <a:t> de un </a:t>
            </a:r>
            <a:r>
              <a:rPr lang="en-US" b="1" dirty="0" err="1" smtClean="0"/>
              <a:t>ambiente</a:t>
            </a:r>
            <a:r>
              <a:rPr lang="en-US" b="1" dirty="0" smtClean="0"/>
              <a:t> </a:t>
            </a:r>
            <a:r>
              <a:rPr lang="en-US" b="1" dirty="0" err="1" smtClean="0"/>
              <a:t>para</a:t>
            </a:r>
            <a:r>
              <a:rPr lang="en-US" b="1" dirty="0" smtClean="0"/>
              <a:t> el </a:t>
            </a:r>
            <a:r>
              <a:rPr lang="en-US" b="1" dirty="0" err="1" smtClean="0"/>
              <a:t>aprendizaje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Disciplina</a:t>
            </a:r>
            <a:r>
              <a:rPr lang="en-US" b="1" dirty="0" smtClean="0"/>
              <a:t> </a:t>
            </a:r>
            <a:r>
              <a:rPr lang="en-US" b="1" dirty="0" err="1" smtClean="0"/>
              <a:t>preventiva</a:t>
            </a:r>
            <a:endParaRPr lang="en-US" dirty="0"/>
          </a:p>
        </p:txBody>
      </p:sp>
      <p:sp>
        <p:nvSpPr>
          <p:cNvPr id="45059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smtClean="0"/>
              <a:t>Plan de </a:t>
            </a:r>
            <a:r>
              <a:rPr lang="en-US" b="1" dirty="0" err="1" smtClean="0"/>
              <a:t>lección</a:t>
            </a:r>
            <a:r>
              <a:rPr lang="en-US" b="1" dirty="0" smtClean="0"/>
              <a:t> </a:t>
            </a:r>
            <a:r>
              <a:rPr lang="en-US" b="1" dirty="0" err="1" smtClean="0"/>
              <a:t>apropiado</a:t>
            </a:r>
            <a:endParaRPr lang="en-US" dirty="0" smtClean="0"/>
          </a:p>
          <a:p>
            <a:r>
              <a:rPr lang="en-US" b="1" dirty="0" err="1" smtClean="0"/>
              <a:t>Transmita</a:t>
            </a:r>
            <a:r>
              <a:rPr lang="en-US" b="1" dirty="0" smtClean="0"/>
              <a:t> </a:t>
            </a:r>
            <a:r>
              <a:rPr lang="en-US" b="1" dirty="0" err="1" smtClean="0"/>
              <a:t>las</a:t>
            </a:r>
            <a:r>
              <a:rPr lang="en-US" b="1" dirty="0" smtClean="0"/>
              <a:t> </a:t>
            </a:r>
            <a:r>
              <a:rPr lang="en-US" b="1" dirty="0" err="1" smtClean="0"/>
              <a:t>normas</a:t>
            </a:r>
            <a:endParaRPr lang="en-US" dirty="0" smtClean="0"/>
          </a:p>
          <a:p>
            <a:r>
              <a:rPr lang="en-US" b="1" dirty="0" err="1" smtClean="0"/>
              <a:t>Rutinas</a:t>
            </a:r>
            <a:r>
              <a:rPr lang="en-US" b="1" dirty="0" smtClean="0"/>
              <a:t> </a:t>
            </a:r>
            <a:r>
              <a:rPr lang="en-US" b="1" dirty="0" err="1" smtClean="0"/>
              <a:t>eficaces</a:t>
            </a:r>
            <a:endParaRPr lang="en-US" dirty="0" smtClean="0"/>
          </a:p>
          <a:p>
            <a:r>
              <a:rPr lang="en-US" b="1" dirty="0" err="1" smtClean="0"/>
              <a:t>Llegue</a:t>
            </a:r>
            <a:r>
              <a:rPr lang="en-US" b="1" dirty="0" smtClean="0"/>
              <a:t> a </a:t>
            </a:r>
            <a:r>
              <a:rPr lang="en-US" b="1" dirty="0" err="1" smtClean="0"/>
              <a:t>tiempo</a:t>
            </a:r>
            <a:r>
              <a:rPr lang="en-US" b="1" dirty="0" smtClean="0"/>
              <a:t> a la </a:t>
            </a:r>
            <a:r>
              <a:rPr lang="en-US" b="1" dirty="0" err="1" smtClean="0"/>
              <a:t>clase</a:t>
            </a:r>
            <a:endParaRPr lang="en-US" dirty="0" smtClean="0"/>
          </a:p>
          <a:p>
            <a:r>
              <a:rPr lang="en-US" b="1" dirty="0" err="1" smtClean="0"/>
              <a:t>Entable</a:t>
            </a:r>
            <a:r>
              <a:rPr lang="en-US" b="1" dirty="0" smtClean="0"/>
              <a:t> </a:t>
            </a:r>
            <a:r>
              <a:rPr lang="en-US" b="1" dirty="0" err="1" smtClean="0"/>
              <a:t>relaciones</a:t>
            </a:r>
            <a:r>
              <a:rPr lang="en-US" b="1" dirty="0" smtClean="0"/>
              <a:t> </a:t>
            </a:r>
            <a:r>
              <a:rPr lang="en-US" b="1" dirty="0" err="1" smtClean="0"/>
              <a:t>afectivas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Disciplina</a:t>
            </a:r>
            <a:r>
              <a:rPr lang="en-US" b="1" dirty="0" smtClean="0"/>
              <a:t> </a:t>
            </a:r>
            <a:r>
              <a:rPr lang="en-US" b="1" dirty="0" err="1" smtClean="0"/>
              <a:t>preventiva</a:t>
            </a:r>
            <a:endParaRPr lang="en-US" dirty="0"/>
          </a:p>
        </p:txBody>
      </p:sp>
      <p:sp>
        <p:nvSpPr>
          <p:cNvPr id="4608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smtClean="0"/>
              <a:t>De </a:t>
            </a:r>
            <a:r>
              <a:rPr lang="en-US" b="1" dirty="0" err="1" smtClean="0"/>
              <a:t>atención</a:t>
            </a:r>
            <a:r>
              <a:rPr lang="en-US" b="1" dirty="0" smtClean="0"/>
              <a:t> individual</a:t>
            </a:r>
            <a:endParaRPr lang="en-US" dirty="0" smtClean="0"/>
          </a:p>
          <a:p>
            <a:r>
              <a:rPr lang="en-US" b="1" dirty="0" err="1" smtClean="0"/>
              <a:t>Planee</a:t>
            </a:r>
            <a:r>
              <a:rPr lang="en-US" b="1" dirty="0" smtClean="0"/>
              <a:t> </a:t>
            </a:r>
            <a:r>
              <a:rPr lang="en-US" b="1" dirty="0" err="1" smtClean="0"/>
              <a:t>actividades</a:t>
            </a:r>
            <a:r>
              <a:rPr lang="en-US" b="1" dirty="0" smtClean="0"/>
              <a:t> de </a:t>
            </a:r>
            <a:r>
              <a:rPr lang="en-US" b="1" dirty="0" err="1" smtClean="0"/>
              <a:t>movimiento</a:t>
            </a:r>
            <a:endParaRPr lang="en-US" dirty="0" smtClean="0"/>
          </a:p>
          <a:p>
            <a:r>
              <a:rPr lang="en-US" b="1" dirty="0" err="1" smtClean="0"/>
              <a:t>Haga</a:t>
            </a:r>
            <a:r>
              <a:rPr lang="en-US" b="1" dirty="0" smtClean="0"/>
              <a:t> </a:t>
            </a:r>
            <a:r>
              <a:rPr lang="en-US" b="1" dirty="0" err="1" smtClean="0"/>
              <a:t>una</a:t>
            </a:r>
            <a:r>
              <a:rPr lang="en-US" b="1" dirty="0" smtClean="0"/>
              <a:t> </a:t>
            </a:r>
            <a:r>
              <a:rPr lang="en-US" b="1" dirty="0" err="1" smtClean="0"/>
              <a:t>advertencia</a:t>
            </a:r>
            <a:r>
              <a:rPr lang="en-US" b="1" dirty="0" smtClean="0"/>
              <a:t> </a:t>
            </a:r>
            <a:r>
              <a:rPr lang="en-US" b="1" dirty="0" err="1" smtClean="0"/>
              <a:t>apropiada</a:t>
            </a:r>
            <a:r>
              <a:rPr lang="en-US" b="1" dirty="0" smtClean="0"/>
              <a:t> </a:t>
            </a:r>
            <a:r>
              <a:rPr lang="en-US" b="1" dirty="0" err="1" smtClean="0"/>
              <a:t>anres</a:t>
            </a:r>
            <a:r>
              <a:rPr lang="en-US" b="1" dirty="0" smtClean="0"/>
              <a:t> de </a:t>
            </a:r>
            <a:r>
              <a:rPr lang="en-US" b="1" dirty="0" err="1" smtClean="0"/>
              <a:t>las</a:t>
            </a:r>
            <a:r>
              <a:rPr lang="en-US" b="1" dirty="0" smtClean="0"/>
              <a:t> </a:t>
            </a:r>
            <a:r>
              <a:rPr lang="en-US" b="1" dirty="0" err="1" smtClean="0"/>
              <a:t>transiciones</a:t>
            </a:r>
            <a:endParaRPr lang="en-US" dirty="0" smtClean="0"/>
          </a:p>
          <a:p>
            <a:r>
              <a:rPr lang="en-US" b="1" dirty="0" smtClean="0"/>
              <a:t>Ore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Disciplina</a:t>
            </a:r>
            <a:r>
              <a:rPr lang="en-US" b="1" dirty="0" smtClean="0"/>
              <a:t> </a:t>
            </a:r>
            <a:r>
              <a:rPr lang="en-US" b="1" dirty="0" err="1" smtClean="0"/>
              <a:t>diligente</a:t>
            </a:r>
            <a:endParaRPr lang="en-US" dirty="0"/>
          </a:p>
        </p:txBody>
      </p:sp>
      <p:sp>
        <p:nvSpPr>
          <p:cNvPr id="47107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Recuerde</a:t>
            </a:r>
            <a:r>
              <a:rPr lang="en-US" b="1" dirty="0" smtClean="0"/>
              <a:t> </a:t>
            </a:r>
            <a:r>
              <a:rPr lang="en-US" b="1" dirty="0" err="1" smtClean="0"/>
              <a:t>las</a:t>
            </a:r>
            <a:r>
              <a:rPr lang="en-US" b="1" dirty="0" smtClean="0"/>
              <a:t> </a:t>
            </a:r>
            <a:r>
              <a:rPr lang="en-US" b="1" dirty="0" err="1" smtClean="0"/>
              <a:t>normas</a:t>
            </a:r>
            <a:r>
              <a:rPr lang="en-US" b="1" dirty="0" smtClean="0"/>
              <a:t> a los </a:t>
            </a:r>
            <a:r>
              <a:rPr lang="en-US" b="1" dirty="0" err="1" smtClean="0"/>
              <a:t>alumnos</a:t>
            </a:r>
            <a:endParaRPr lang="en-US" dirty="0" smtClean="0"/>
          </a:p>
          <a:p>
            <a:r>
              <a:rPr lang="en-US" b="1" dirty="0" err="1" smtClean="0"/>
              <a:t>Explique</a:t>
            </a:r>
            <a:r>
              <a:rPr lang="en-US" b="1" dirty="0" smtClean="0"/>
              <a:t> </a:t>
            </a:r>
            <a:r>
              <a:rPr lang="en-US" b="1" dirty="0" err="1" smtClean="0"/>
              <a:t>por</a:t>
            </a:r>
            <a:r>
              <a:rPr lang="en-US" b="1" dirty="0" smtClean="0"/>
              <a:t> </a:t>
            </a:r>
            <a:r>
              <a:rPr lang="en-US" b="1" dirty="0" err="1" smtClean="0"/>
              <a:t>qué</a:t>
            </a:r>
            <a:endParaRPr lang="en-US" dirty="0" smtClean="0"/>
          </a:p>
          <a:p>
            <a:r>
              <a:rPr lang="en-US" b="1" dirty="0" err="1" smtClean="0"/>
              <a:t>Hable</a:t>
            </a:r>
            <a:r>
              <a:rPr lang="en-US" b="1" dirty="0" smtClean="0"/>
              <a:t> de </a:t>
            </a:r>
            <a:r>
              <a:rPr lang="en-US" b="1" dirty="0" err="1" smtClean="0"/>
              <a:t>modo</a:t>
            </a:r>
            <a:r>
              <a:rPr lang="en-US" b="1" dirty="0" smtClean="0"/>
              <a:t> individual con el </a:t>
            </a:r>
            <a:r>
              <a:rPr lang="en-US" b="1" dirty="0" err="1" smtClean="0"/>
              <a:t>alumno</a:t>
            </a:r>
            <a:endParaRPr lang="en-US" dirty="0" smtClean="0"/>
          </a:p>
          <a:p>
            <a:r>
              <a:rPr lang="en-US" b="1" dirty="0" err="1" smtClean="0"/>
              <a:t>Redirija</a:t>
            </a:r>
            <a:r>
              <a:rPr lang="en-US" b="1" dirty="0" smtClean="0"/>
              <a:t> la </a:t>
            </a:r>
            <a:r>
              <a:rPr lang="en-US" b="1" dirty="0" err="1" smtClean="0"/>
              <a:t>conducta</a:t>
            </a:r>
            <a:r>
              <a:rPr lang="en-US" b="1" dirty="0" smtClean="0"/>
              <a:t> </a:t>
            </a:r>
            <a:r>
              <a:rPr lang="en-US" b="1" dirty="0" err="1" smtClean="0"/>
              <a:t>cada</a:t>
            </a:r>
            <a:r>
              <a:rPr lang="en-US" b="1" dirty="0" smtClean="0"/>
              <a:t> </a:t>
            </a:r>
            <a:r>
              <a:rPr lang="en-US" b="1" dirty="0" err="1" smtClean="0"/>
              <a:t>vez</a:t>
            </a:r>
            <a:r>
              <a:rPr lang="en-US" b="1" dirty="0" smtClean="0"/>
              <a:t> </a:t>
            </a:r>
            <a:r>
              <a:rPr lang="en-US" b="1" dirty="0" err="1" smtClean="0"/>
              <a:t>que</a:t>
            </a:r>
            <a:r>
              <a:rPr lang="en-US" b="1" dirty="0" smtClean="0"/>
              <a:t> sea </a:t>
            </a:r>
            <a:r>
              <a:rPr lang="en-US" b="1" dirty="0" err="1" smtClean="0"/>
              <a:t>posible</a:t>
            </a:r>
            <a:endParaRPr lang="en-US" dirty="0" smtClean="0"/>
          </a:p>
          <a:p>
            <a:r>
              <a:rPr lang="en-US" b="1" dirty="0" err="1" smtClean="0"/>
              <a:t>Permanezca</a:t>
            </a:r>
            <a:r>
              <a:rPr lang="en-US" b="1" dirty="0" smtClean="0"/>
              <a:t> en </a:t>
            </a:r>
            <a:r>
              <a:rPr lang="en-US" b="1" dirty="0" err="1" smtClean="0"/>
              <a:t>calma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Disciplina</a:t>
            </a:r>
            <a:r>
              <a:rPr lang="en-US" b="1" dirty="0" smtClean="0"/>
              <a:t> </a:t>
            </a:r>
            <a:r>
              <a:rPr lang="en-US" b="1" dirty="0" err="1" smtClean="0"/>
              <a:t>diligente</a:t>
            </a:r>
            <a:endParaRPr lang="en-US" dirty="0"/>
          </a:p>
        </p:txBody>
      </p:sp>
      <p:sp>
        <p:nvSpPr>
          <p:cNvPr id="48131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smtClean="0"/>
              <a:t>Sea </a:t>
            </a:r>
            <a:r>
              <a:rPr lang="en-US" b="1" dirty="0" err="1" smtClean="0"/>
              <a:t>consecuente</a:t>
            </a:r>
            <a:endParaRPr lang="en-US" dirty="0" smtClean="0"/>
          </a:p>
          <a:p>
            <a:r>
              <a:rPr lang="en-US" b="1" dirty="0" smtClean="0"/>
              <a:t>No </a:t>
            </a:r>
            <a:r>
              <a:rPr lang="en-US" b="1" dirty="0" err="1" smtClean="0"/>
              <a:t>resuelva</a:t>
            </a:r>
            <a:r>
              <a:rPr lang="en-US" b="1" dirty="0" smtClean="0"/>
              <a:t> solo los graves </a:t>
            </a:r>
            <a:r>
              <a:rPr lang="en-US" b="1" dirty="0" err="1" smtClean="0"/>
              <a:t>problemas</a:t>
            </a:r>
            <a:endParaRPr lang="en-US" dirty="0" smtClean="0"/>
          </a:p>
          <a:p>
            <a:r>
              <a:rPr lang="en-US" b="1" dirty="0" err="1" smtClean="0"/>
              <a:t>Piense</a:t>
            </a:r>
            <a:r>
              <a:rPr lang="en-US" b="1" dirty="0" smtClean="0"/>
              <a:t> en </a:t>
            </a:r>
            <a:r>
              <a:rPr lang="en-US" b="1" dirty="0" err="1" smtClean="0"/>
              <a:t>las</a:t>
            </a:r>
            <a:r>
              <a:rPr lang="en-US" b="1" dirty="0" smtClean="0"/>
              <a:t> </a:t>
            </a:r>
            <a:r>
              <a:rPr lang="en-US" b="1" dirty="0" err="1" smtClean="0"/>
              <a:t>consecuencias</a:t>
            </a:r>
            <a:endParaRPr lang="en-US" dirty="0" smtClean="0"/>
          </a:p>
          <a:p>
            <a:r>
              <a:rPr lang="en-US" b="1" dirty="0" err="1" smtClean="0"/>
              <a:t>Nunca</a:t>
            </a:r>
            <a:r>
              <a:rPr lang="en-US" b="1" dirty="0" smtClean="0"/>
              <a:t> </a:t>
            </a:r>
            <a:r>
              <a:rPr lang="en-US" b="1" dirty="0" err="1" smtClean="0"/>
              <a:t>imponga</a:t>
            </a:r>
            <a:r>
              <a:rPr lang="en-US" b="1" dirty="0" smtClean="0"/>
              <a:t> </a:t>
            </a:r>
            <a:r>
              <a:rPr lang="en-US" b="1" dirty="0" err="1" smtClean="0"/>
              <a:t>castigos</a:t>
            </a:r>
            <a:r>
              <a:rPr lang="en-US" b="1" dirty="0" smtClean="0"/>
              <a:t> </a:t>
            </a:r>
            <a:r>
              <a:rPr lang="en-US" b="1" dirty="0" err="1" smtClean="0"/>
              <a:t>corporales</a:t>
            </a:r>
            <a:endParaRPr lang="en-US" dirty="0" smtClean="0"/>
          </a:p>
          <a:p>
            <a:r>
              <a:rPr lang="en-US" b="1" dirty="0" smtClean="0"/>
              <a:t>Ore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El </a:t>
            </a:r>
            <a:r>
              <a:rPr lang="en-US" b="1" dirty="0" err="1" smtClean="0"/>
              <a:t>papel</a:t>
            </a:r>
            <a:r>
              <a:rPr lang="en-US" b="1" dirty="0" smtClean="0"/>
              <a:t> de un mentor</a:t>
            </a:r>
            <a:endParaRPr lang="en-US" dirty="0"/>
          </a:p>
        </p:txBody>
      </p:sp>
      <p:sp>
        <p:nvSpPr>
          <p:cNvPr id="49155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3600" b="1" dirty="0" smtClean="0"/>
              <a:t>El </a:t>
            </a:r>
            <a:r>
              <a:rPr lang="en-US" sz="3600" b="1" dirty="0" err="1" smtClean="0"/>
              <a:t>buen</a:t>
            </a:r>
            <a:r>
              <a:rPr lang="en-US" sz="3600" b="1" dirty="0" smtClean="0"/>
              <a:t> mentor…</a:t>
            </a:r>
            <a:endParaRPr lang="en-US" sz="3600" dirty="0" smtClean="0"/>
          </a:p>
          <a:p>
            <a:r>
              <a:rPr lang="en-US" b="1" dirty="0" err="1" smtClean="0"/>
              <a:t>ayuda</a:t>
            </a:r>
            <a:r>
              <a:rPr lang="en-US" b="1" dirty="0" smtClean="0"/>
              <a:t> a </a:t>
            </a:r>
            <a:r>
              <a:rPr lang="en-US" b="1" dirty="0" err="1" smtClean="0"/>
              <a:t>su</a:t>
            </a:r>
            <a:r>
              <a:rPr lang="en-US" b="1" dirty="0" smtClean="0"/>
              <a:t> </a:t>
            </a:r>
            <a:r>
              <a:rPr lang="en-US" b="1" dirty="0" err="1" smtClean="0"/>
              <a:t>discípulo</a:t>
            </a:r>
            <a:r>
              <a:rPr lang="en-US" b="1" dirty="0" smtClean="0"/>
              <a:t> a </a:t>
            </a:r>
            <a:r>
              <a:rPr lang="en-US" b="1" dirty="0" err="1" smtClean="0"/>
              <a:t>concentrar</a:t>
            </a:r>
            <a:r>
              <a:rPr lang="en-US" b="1" dirty="0" smtClean="0"/>
              <a:t> la </a:t>
            </a:r>
            <a:r>
              <a:rPr lang="en-US" b="1" dirty="0" err="1" smtClean="0"/>
              <a:t>atención</a:t>
            </a:r>
            <a:r>
              <a:rPr lang="en-US" b="1" dirty="0" smtClean="0"/>
              <a:t> en los </a:t>
            </a:r>
            <a:r>
              <a:rPr lang="en-US" b="1" dirty="0" err="1" smtClean="0"/>
              <a:t>más</a:t>
            </a:r>
            <a:r>
              <a:rPr lang="en-US" b="1" dirty="0" smtClean="0"/>
              <a:t> </a:t>
            </a:r>
            <a:r>
              <a:rPr lang="en-US" b="1" dirty="0" err="1" smtClean="0"/>
              <a:t>importante</a:t>
            </a:r>
            <a:endParaRPr lang="en-US" dirty="0" smtClean="0"/>
          </a:p>
          <a:p>
            <a:r>
              <a:rPr lang="en-US" b="1" dirty="0" err="1" smtClean="0"/>
              <a:t>desafía</a:t>
            </a:r>
            <a:r>
              <a:rPr lang="en-US" b="1" dirty="0" smtClean="0"/>
              <a:t> a </a:t>
            </a:r>
            <a:r>
              <a:rPr lang="en-US" b="1" dirty="0" err="1" smtClean="0"/>
              <a:t>sus</a:t>
            </a:r>
            <a:r>
              <a:rPr lang="en-US" b="1" dirty="0" smtClean="0"/>
              <a:t> </a:t>
            </a:r>
            <a:r>
              <a:rPr lang="en-US" b="1" dirty="0" err="1" smtClean="0"/>
              <a:t>alumnos</a:t>
            </a:r>
            <a:r>
              <a:rPr lang="en-US" b="1" dirty="0" smtClean="0"/>
              <a:t> y los </a:t>
            </a:r>
            <a:r>
              <a:rPr lang="en-US" b="1" dirty="0" err="1" smtClean="0"/>
              <a:t>estimula</a:t>
            </a:r>
            <a:endParaRPr lang="en-US" dirty="0" smtClean="0"/>
          </a:p>
          <a:p>
            <a:r>
              <a:rPr lang="en-US" b="1" dirty="0" err="1" smtClean="0"/>
              <a:t>muestra</a:t>
            </a:r>
            <a:r>
              <a:rPr lang="en-US" b="1" dirty="0" smtClean="0"/>
              <a:t> en </a:t>
            </a:r>
            <a:r>
              <a:rPr lang="en-US" b="1" dirty="0" err="1" smtClean="0"/>
              <a:t>su</a:t>
            </a:r>
            <a:r>
              <a:rPr lang="en-US" b="1" dirty="0" smtClean="0"/>
              <a:t> </a:t>
            </a:r>
            <a:r>
              <a:rPr lang="en-US" b="1" dirty="0" err="1" smtClean="0"/>
              <a:t>vida</a:t>
            </a:r>
            <a:r>
              <a:rPr lang="en-US" b="1" dirty="0" smtClean="0"/>
              <a:t> los </a:t>
            </a:r>
            <a:r>
              <a:rPr lang="en-US" b="1" dirty="0" err="1" smtClean="0"/>
              <a:t>principios</a:t>
            </a:r>
            <a:r>
              <a:rPr lang="en-US" b="1" dirty="0" smtClean="0"/>
              <a:t> y </a:t>
            </a:r>
            <a:r>
              <a:rPr lang="en-US" b="1" dirty="0" err="1" smtClean="0"/>
              <a:t>las</a:t>
            </a:r>
            <a:r>
              <a:rPr lang="en-US" b="1" dirty="0" smtClean="0"/>
              <a:t> </a:t>
            </a:r>
            <a:r>
              <a:rPr lang="en-US" b="1" dirty="0" err="1" smtClean="0"/>
              <a:t>prácticas</a:t>
            </a:r>
            <a:r>
              <a:rPr lang="en-US" b="1" dirty="0" smtClean="0"/>
              <a:t>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enseña</a:t>
            </a:r>
            <a:endParaRPr lang="en-US" dirty="0" smtClean="0"/>
          </a:p>
          <a:p>
            <a:r>
              <a:rPr lang="en-US" b="1" dirty="0" err="1" smtClean="0"/>
              <a:t>establece</a:t>
            </a:r>
            <a:r>
              <a:rPr lang="en-US" b="1" dirty="0" smtClean="0"/>
              <a:t> </a:t>
            </a:r>
            <a:r>
              <a:rPr lang="en-US" b="1" dirty="0" err="1" smtClean="0"/>
              <a:t>relaciones</a:t>
            </a:r>
            <a:r>
              <a:rPr lang="en-US" b="1" dirty="0" smtClean="0"/>
              <a:t> </a:t>
            </a:r>
            <a:r>
              <a:rPr lang="en-US" b="1" dirty="0" err="1" smtClean="0"/>
              <a:t>cercanas</a:t>
            </a:r>
            <a:r>
              <a:rPr lang="en-US" b="1" dirty="0" smtClean="0"/>
              <a:t> y </a:t>
            </a:r>
            <a:r>
              <a:rPr lang="en-US" b="1" dirty="0" err="1" smtClean="0"/>
              <a:t>permanentes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Características</a:t>
            </a:r>
            <a:r>
              <a:rPr lang="en-US" b="1" dirty="0" smtClean="0"/>
              <a:t> de un </a:t>
            </a:r>
            <a:r>
              <a:rPr lang="en-US" b="1" dirty="0" err="1" smtClean="0"/>
              <a:t>buen</a:t>
            </a:r>
            <a:r>
              <a:rPr lang="en-US" b="1" dirty="0" smtClean="0"/>
              <a:t> mentor</a:t>
            </a:r>
            <a:endParaRPr lang="en-US" dirty="0"/>
          </a:p>
        </p:txBody>
      </p:sp>
      <p:sp>
        <p:nvSpPr>
          <p:cNvPr id="50179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Ve</a:t>
            </a:r>
            <a:r>
              <a:rPr lang="en-US" b="1" dirty="0" smtClean="0"/>
              <a:t> la </a:t>
            </a:r>
            <a:r>
              <a:rPr lang="en-US" b="1" dirty="0" err="1" smtClean="0"/>
              <a:t>potencialidad</a:t>
            </a:r>
            <a:endParaRPr lang="en-US" b="1" dirty="0" smtClean="0"/>
          </a:p>
          <a:p>
            <a:r>
              <a:rPr lang="en-US" b="1" dirty="0" err="1" smtClean="0"/>
              <a:t>Muestra</a:t>
            </a:r>
            <a:r>
              <a:rPr lang="en-US" b="1" dirty="0" smtClean="0"/>
              <a:t> </a:t>
            </a:r>
            <a:r>
              <a:rPr lang="en-US" b="1" dirty="0" err="1" smtClean="0"/>
              <a:t>tolerancia</a:t>
            </a:r>
            <a:endParaRPr lang="en-US" dirty="0" smtClean="0"/>
          </a:p>
          <a:p>
            <a:r>
              <a:rPr lang="en-US" b="1" dirty="0" smtClean="0"/>
              <a:t>Es flexible</a:t>
            </a:r>
          </a:p>
          <a:p>
            <a:r>
              <a:rPr lang="en-US" b="1" dirty="0" smtClean="0"/>
              <a:t>Es </a:t>
            </a:r>
            <a:r>
              <a:rPr lang="en-US" b="1" dirty="0" err="1" smtClean="0"/>
              <a:t>paciente</a:t>
            </a:r>
            <a:endParaRPr lang="en-US" b="1" dirty="0" smtClean="0"/>
          </a:p>
          <a:p>
            <a:r>
              <a:rPr lang="en-US" b="1" dirty="0" err="1" smtClean="0"/>
              <a:t>Estimula</a:t>
            </a:r>
            <a:r>
              <a:rPr lang="en-US" b="1" dirty="0" smtClean="0"/>
              <a:t> el </a:t>
            </a:r>
            <a:r>
              <a:rPr lang="en-US" b="1" dirty="0" err="1" smtClean="0"/>
              <a:t>crecimiento</a:t>
            </a:r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Pasos</a:t>
            </a:r>
            <a:r>
              <a:rPr lang="en-US" b="1" dirty="0" smtClean="0"/>
              <a:t> </a:t>
            </a:r>
            <a:r>
              <a:rPr lang="en-US" b="1" dirty="0" err="1" smtClean="0"/>
              <a:t>hacia</a:t>
            </a:r>
            <a:r>
              <a:rPr lang="en-US" b="1" dirty="0" smtClean="0"/>
              <a:t> la </a:t>
            </a:r>
            <a:r>
              <a:rPr lang="en-US" b="1" dirty="0" err="1" smtClean="0"/>
              <a:t>enseñanza</a:t>
            </a:r>
            <a:r>
              <a:rPr lang="en-US" b="1" dirty="0" smtClean="0"/>
              <a:t> </a:t>
            </a:r>
            <a:r>
              <a:rPr lang="en-US" b="1" dirty="0" err="1" smtClean="0"/>
              <a:t>mediante</a:t>
            </a:r>
            <a:r>
              <a:rPr lang="en-US" b="1" dirty="0" smtClean="0"/>
              <a:t> </a:t>
            </a:r>
            <a:r>
              <a:rPr lang="en-US" b="1" dirty="0" err="1" smtClean="0"/>
              <a:t>relaciones</a:t>
            </a:r>
            <a:endParaRPr lang="en-US" dirty="0"/>
          </a:p>
        </p:txBody>
      </p:sp>
      <p:sp>
        <p:nvSpPr>
          <p:cNvPr id="5120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Enseñe</a:t>
            </a:r>
            <a:r>
              <a:rPr lang="en-US" b="1" dirty="0" smtClean="0"/>
              <a:t> a los </a:t>
            </a:r>
            <a:r>
              <a:rPr lang="en-US" b="1" dirty="0" err="1" smtClean="0"/>
              <a:t>alumnos</a:t>
            </a:r>
            <a:r>
              <a:rPr lang="en-US" b="1" dirty="0" smtClean="0"/>
              <a:t>, no </a:t>
            </a:r>
            <a:r>
              <a:rPr lang="en-US" b="1" dirty="0" err="1" smtClean="0"/>
              <a:t>las</a:t>
            </a:r>
            <a:r>
              <a:rPr lang="en-US" b="1" dirty="0" smtClean="0"/>
              <a:t> </a:t>
            </a:r>
            <a:r>
              <a:rPr lang="en-US" b="1" dirty="0" err="1" smtClean="0"/>
              <a:t>lecciones</a:t>
            </a:r>
            <a:endParaRPr lang="en-US" b="1" dirty="0" smtClean="0"/>
          </a:p>
          <a:p>
            <a:r>
              <a:rPr lang="en-US" b="1" dirty="0" smtClean="0"/>
              <a:t>Use un </a:t>
            </a:r>
            <a:r>
              <a:rPr lang="en-US" b="1" dirty="0" err="1" smtClean="0"/>
              <a:t>estilo</a:t>
            </a:r>
            <a:r>
              <a:rPr lang="en-US" b="1" dirty="0" smtClean="0"/>
              <a:t> de </a:t>
            </a:r>
            <a:r>
              <a:rPr lang="en-US" b="1" dirty="0" err="1" smtClean="0"/>
              <a:t>enseñanza</a:t>
            </a:r>
            <a:r>
              <a:rPr lang="en-US" b="1" dirty="0" smtClean="0"/>
              <a:t> </a:t>
            </a:r>
            <a:r>
              <a:rPr lang="en-US" b="1" dirty="0" err="1" smtClean="0"/>
              <a:t>participativo</a:t>
            </a:r>
            <a:endParaRPr lang="en-US" b="1" dirty="0" smtClean="0"/>
          </a:p>
          <a:p>
            <a:r>
              <a:rPr lang="en-US" b="1" dirty="0" err="1" smtClean="0"/>
              <a:t>Forme</a:t>
            </a:r>
            <a:r>
              <a:rPr lang="en-US" b="1" dirty="0" smtClean="0"/>
              <a:t> </a:t>
            </a:r>
            <a:r>
              <a:rPr lang="en-US" b="1" dirty="0" err="1" smtClean="0"/>
              <a:t>sistemas</a:t>
            </a:r>
            <a:r>
              <a:rPr lang="en-US" b="1" dirty="0" smtClean="0"/>
              <a:t>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muestren</a:t>
            </a:r>
            <a:r>
              <a:rPr lang="en-US" b="1" dirty="0" smtClean="0"/>
              <a:t>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usted</a:t>
            </a:r>
            <a:r>
              <a:rPr lang="en-US" b="1" dirty="0" smtClean="0"/>
              <a:t> se </a:t>
            </a:r>
            <a:r>
              <a:rPr lang="en-US" b="1" dirty="0" err="1" smtClean="0"/>
              <a:t>interesa</a:t>
            </a:r>
            <a:endParaRPr lang="en-US" dirty="0" smtClean="0"/>
          </a:p>
          <a:p>
            <a:pPr>
              <a:buFont typeface="Wingdings" pitchFamily="2" charset="2"/>
              <a:buNone/>
            </a:pP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Pasos</a:t>
            </a:r>
            <a:r>
              <a:rPr lang="en-US" b="1" dirty="0" smtClean="0"/>
              <a:t> </a:t>
            </a:r>
            <a:r>
              <a:rPr lang="en-US" b="1" dirty="0" err="1" smtClean="0"/>
              <a:t>hacia</a:t>
            </a:r>
            <a:r>
              <a:rPr lang="en-US" b="1" dirty="0" smtClean="0"/>
              <a:t> la </a:t>
            </a:r>
            <a:r>
              <a:rPr lang="en-US" b="1" dirty="0" err="1" smtClean="0"/>
              <a:t>enseñanza</a:t>
            </a:r>
            <a:r>
              <a:rPr lang="en-US" b="1" dirty="0" smtClean="0"/>
              <a:t> </a:t>
            </a:r>
            <a:r>
              <a:rPr lang="en-US" b="1" dirty="0" err="1" smtClean="0"/>
              <a:t>mediante</a:t>
            </a:r>
            <a:r>
              <a:rPr lang="en-US" b="1" dirty="0" smtClean="0"/>
              <a:t> </a:t>
            </a:r>
            <a:r>
              <a:rPr lang="en-US" b="1" dirty="0" err="1" smtClean="0"/>
              <a:t>relaciones</a:t>
            </a:r>
            <a:endParaRPr lang="en-US" dirty="0"/>
          </a:p>
        </p:txBody>
      </p:sp>
      <p:sp>
        <p:nvSpPr>
          <p:cNvPr id="52227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Desarrolle</a:t>
            </a:r>
            <a:r>
              <a:rPr lang="en-US" b="1" dirty="0" smtClean="0"/>
              <a:t> </a:t>
            </a:r>
            <a:r>
              <a:rPr lang="en-US" b="1" dirty="0" err="1" smtClean="0"/>
              <a:t>una</a:t>
            </a:r>
            <a:r>
              <a:rPr lang="en-US" b="1" dirty="0" smtClean="0"/>
              <a:t> </a:t>
            </a:r>
            <a:r>
              <a:rPr lang="en-US" b="1" dirty="0" err="1" smtClean="0"/>
              <a:t>relación</a:t>
            </a:r>
            <a:r>
              <a:rPr lang="en-US" b="1" dirty="0" smtClean="0"/>
              <a:t> </a:t>
            </a:r>
            <a:r>
              <a:rPr lang="en-US" b="1" dirty="0" err="1" smtClean="0"/>
              <a:t>fuera</a:t>
            </a:r>
            <a:r>
              <a:rPr lang="en-US" b="1" dirty="0" smtClean="0"/>
              <a:t> del aula</a:t>
            </a:r>
          </a:p>
          <a:p>
            <a:r>
              <a:rPr lang="en-US" b="1" dirty="0" err="1" smtClean="0"/>
              <a:t>Permita</a:t>
            </a:r>
            <a:r>
              <a:rPr lang="en-US" b="1" dirty="0" smtClean="0"/>
              <a:t> </a:t>
            </a:r>
            <a:r>
              <a:rPr lang="en-US" b="1" dirty="0" err="1" smtClean="0"/>
              <a:t>que</a:t>
            </a:r>
            <a:r>
              <a:rPr lang="en-US" b="1" dirty="0" smtClean="0"/>
              <a:t> los </a:t>
            </a:r>
            <a:r>
              <a:rPr lang="en-US" b="1" dirty="0" err="1" smtClean="0"/>
              <a:t>alumnos</a:t>
            </a:r>
            <a:r>
              <a:rPr lang="en-US" b="1" dirty="0" smtClean="0"/>
              <a:t> lo </a:t>
            </a:r>
            <a:r>
              <a:rPr lang="en-US" b="1" dirty="0" err="1" smtClean="0"/>
              <a:t>conozcan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Los </a:t>
            </a:r>
            <a:r>
              <a:rPr lang="en-US" b="1" dirty="0" err="1" smtClean="0"/>
              <a:t>elementos</a:t>
            </a:r>
            <a:r>
              <a:rPr lang="en-US" b="1" dirty="0" smtClean="0"/>
              <a:t> de </a:t>
            </a:r>
            <a:r>
              <a:rPr lang="en-US" b="1" dirty="0" err="1" smtClean="0"/>
              <a:t>una</a:t>
            </a:r>
            <a:r>
              <a:rPr lang="en-US" b="1" dirty="0" smtClean="0"/>
              <a:t> </a:t>
            </a:r>
            <a:r>
              <a:rPr lang="en-US" b="1" dirty="0" err="1" smtClean="0"/>
              <a:t>buena</a:t>
            </a:r>
            <a:r>
              <a:rPr lang="en-US" b="1" dirty="0" smtClean="0"/>
              <a:t> </a:t>
            </a:r>
            <a:r>
              <a:rPr lang="en-US" b="1" dirty="0" err="1" smtClean="0"/>
              <a:t>relación</a:t>
            </a:r>
            <a:endParaRPr lang="en-US" dirty="0"/>
          </a:p>
        </p:txBody>
      </p:sp>
      <p:sp>
        <p:nvSpPr>
          <p:cNvPr id="53251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Interés</a:t>
            </a:r>
            <a:r>
              <a:rPr lang="en-US" b="1" dirty="0" smtClean="0"/>
              <a:t> </a:t>
            </a:r>
            <a:r>
              <a:rPr lang="en-US" b="1" dirty="0" err="1" smtClean="0"/>
              <a:t>común</a:t>
            </a:r>
            <a:endParaRPr lang="en-US" dirty="0" smtClean="0"/>
          </a:p>
          <a:p>
            <a:r>
              <a:rPr lang="en-US" b="1" dirty="0" err="1" smtClean="0"/>
              <a:t>Respeto</a:t>
            </a:r>
            <a:r>
              <a:rPr lang="en-US" b="1" dirty="0" smtClean="0"/>
              <a:t> </a:t>
            </a:r>
            <a:r>
              <a:rPr lang="en-US" b="1" dirty="0" err="1" smtClean="0"/>
              <a:t>mutuo</a:t>
            </a:r>
            <a:endParaRPr lang="en-US" dirty="0" smtClean="0"/>
          </a:p>
          <a:p>
            <a:r>
              <a:rPr lang="en-US" b="1" dirty="0" err="1" smtClean="0"/>
              <a:t>Franqueza</a:t>
            </a:r>
            <a:r>
              <a:rPr lang="en-US" b="1" dirty="0" smtClean="0"/>
              <a:t> y </a:t>
            </a:r>
            <a:r>
              <a:rPr lang="en-US" b="1" dirty="0" err="1" smtClean="0"/>
              <a:t>abnegación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Es </a:t>
            </a:r>
            <a:r>
              <a:rPr lang="en-US" b="1" dirty="0" err="1" smtClean="0"/>
              <a:t>establecimiento</a:t>
            </a:r>
            <a:r>
              <a:rPr lang="en-US" b="1" dirty="0" smtClean="0"/>
              <a:t> de </a:t>
            </a:r>
            <a:r>
              <a:rPr lang="en-US" b="1" dirty="0" err="1" smtClean="0"/>
              <a:t>conexiones</a:t>
            </a:r>
            <a:endParaRPr lang="en-US" dirty="0"/>
          </a:p>
        </p:txBody>
      </p:sp>
      <p:sp>
        <p:nvSpPr>
          <p:cNvPr id="54275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smtClean="0"/>
              <a:t>Las </a:t>
            </a:r>
            <a:r>
              <a:rPr lang="en-US" b="1" dirty="0" err="1" smtClean="0"/>
              <a:t>buenas</a:t>
            </a:r>
            <a:r>
              <a:rPr lang="en-US" b="1" dirty="0" smtClean="0"/>
              <a:t> </a:t>
            </a:r>
            <a:r>
              <a:rPr lang="en-US" b="1" dirty="0" err="1" smtClean="0"/>
              <a:t>relaciones</a:t>
            </a:r>
            <a:r>
              <a:rPr lang="en-US" b="1" dirty="0" smtClean="0"/>
              <a:t> se </a:t>
            </a:r>
            <a:r>
              <a:rPr lang="en-US" b="1" dirty="0" err="1" smtClean="0"/>
              <a:t>cultivan</a:t>
            </a:r>
            <a:r>
              <a:rPr lang="en-US" b="1" dirty="0" smtClean="0"/>
              <a:t> con el </a:t>
            </a:r>
            <a:r>
              <a:rPr lang="en-US" b="1" dirty="0" err="1" smtClean="0"/>
              <a:t>tiempo</a:t>
            </a:r>
            <a:endParaRPr lang="en-US" b="1" dirty="0" smtClean="0"/>
          </a:p>
          <a:p>
            <a:r>
              <a:rPr lang="en-US" b="1" dirty="0" smtClean="0"/>
              <a:t>Es </a:t>
            </a:r>
            <a:r>
              <a:rPr lang="en-US" b="1" dirty="0" err="1" smtClean="0"/>
              <a:t>importante</a:t>
            </a:r>
            <a:r>
              <a:rPr lang="en-US" b="1" dirty="0" smtClean="0"/>
              <a:t> lo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ocurre</a:t>
            </a:r>
            <a:r>
              <a:rPr lang="en-US" b="1" dirty="0" smtClean="0"/>
              <a:t> </a:t>
            </a:r>
            <a:r>
              <a:rPr lang="en-US" b="1" dirty="0" err="1" smtClean="0"/>
              <a:t>afuera</a:t>
            </a:r>
            <a:endParaRPr lang="en-US" b="1" dirty="0" smtClean="0"/>
          </a:p>
          <a:p>
            <a:r>
              <a:rPr lang="en-US" b="1" dirty="0" smtClean="0"/>
              <a:t>Las </a:t>
            </a:r>
            <a:r>
              <a:rPr lang="en-US" b="1" dirty="0" err="1" smtClean="0"/>
              <a:t>relaciones</a:t>
            </a:r>
            <a:r>
              <a:rPr lang="en-US" b="1" dirty="0" smtClean="0"/>
              <a:t> </a:t>
            </a:r>
            <a:r>
              <a:rPr lang="en-US" b="1" dirty="0" err="1" smtClean="0"/>
              <a:t>deben</a:t>
            </a:r>
            <a:r>
              <a:rPr lang="en-US" b="1" dirty="0" smtClean="0"/>
              <a:t> </a:t>
            </a:r>
            <a:r>
              <a:rPr lang="en-US" b="1" dirty="0" err="1" smtClean="0"/>
              <a:t>ir</a:t>
            </a:r>
            <a:r>
              <a:rPr lang="en-US" b="1" dirty="0" smtClean="0"/>
              <a:t> </a:t>
            </a:r>
            <a:r>
              <a:rPr lang="en-US" b="1" dirty="0" err="1" smtClean="0"/>
              <a:t>más</a:t>
            </a:r>
            <a:r>
              <a:rPr lang="en-US" b="1" dirty="0" smtClean="0"/>
              <a:t> </a:t>
            </a:r>
            <a:r>
              <a:rPr lang="en-US" b="1" dirty="0" err="1" smtClean="0"/>
              <a:t>allá</a:t>
            </a:r>
            <a:r>
              <a:rPr lang="en-US" b="1" dirty="0" smtClean="0"/>
              <a:t> de la </a:t>
            </a:r>
            <a:r>
              <a:rPr lang="en-US" b="1" dirty="0" err="1" smtClean="0"/>
              <a:t>superficie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Pasos</a:t>
            </a:r>
            <a:r>
              <a:rPr lang="en-US" b="1" dirty="0" smtClean="0"/>
              <a:t> </a:t>
            </a:r>
            <a:r>
              <a:rPr lang="en-US" b="1" dirty="0" err="1" smtClean="0"/>
              <a:t>para</a:t>
            </a:r>
            <a:r>
              <a:rPr lang="en-US" b="1" dirty="0" smtClean="0"/>
              <a:t> </a:t>
            </a:r>
            <a:r>
              <a:rPr lang="en-US" b="1" dirty="0" err="1" smtClean="0"/>
              <a:t>hacer</a:t>
            </a:r>
            <a:r>
              <a:rPr lang="en-US" b="1" dirty="0" smtClean="0"/>
              <a:t> </a:t>
            </a:r>
            <a:r>
              <a:rPr lang="en-US" b="1" dirty="0" err="1" smtClean="0"/>
              <a:t>evangelística</a:t>
            </a:r>
            <a:r>
              <a:rPr lang="en-US" b="1" dirty="0" smtClean="0"/>
              <a:t> </a:t>
            </a:r>
            <a:r>
              <a:rPr lang="en-US" b="1" dirty="0" err="1" smtClean="0"/>
              <a:t>su</a:t>
            </a:r>
            <a:r>
              <a:rPr lang="en-US" b="1" dirty="0" smtClean="0"/>
              <a:t> </a:t>
            </a:r>
            <a:r>
              <a:rPr lang="en-US" b="1" dirty="0" err="1" smtClean="0"/>
              <a:t>clase</a:t>
            </a:r>
            <a:endParaRPr lang="en-US" dirty="0"/>
          </a:p>
        </p:txBody>
      </p:sp>
      <p:sp>
        <p:nvSpPr>
          <p:cNvPr id="55299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Busque</a:t>
            </a:r>
            <a:r>
              <a:rPr lang="en-US" b="1" dirty="0" smtClean="0"/>
              <a:t> a Dios</a:t>
            </a:r>
          </a:p>
          <a:p>
            <a:r>
              <a:rPr lang="en-US" b="1" dirty="0" err="1" smtClean="0"/>
              <a:t>Busque</a:t>
            </a:r>
            <a:r>
              <a:rPr lang="en-US" b="1" dirty="0" smtClean="0"/>
              <a:t> a la </a:t>
            </a:r>
            <a:r>
              <a:rPr lang="en-US" b="1" dirty="0" err="1" smtClean="0"/>
              <a:t>gente</a:t>
            </a:r>
            <a:endParaRPr lang="en-US" b="1" dirty="0" smtClean="0"/>
          </a:p>
          <a:p>
            <a:r>
              <a:rPr lang="en-US" b="1" dirty="0" err="1" smtClean="0"/>
              <a:t>Practique</a:t>
            </a:r>
            <a:r>
              <a:rPr lang="en-US" b="1" dirty="0" smtClean="0"/>
              <a:t> la </a:t>
            </a:r>
            <a:r>
              <a:rPr lang="en-US" b="1" dirty="0" err="1" smtClean="0"/>
              <a:t>hospitalidad</a:t>
            </a:r>
            <a:endParaRPr lang="en-US" b="1" dirty="0" smtClean="0"/>
          </a:p>
          <a:p>
            <a:r>
              <a:rPr lang="en-US" b="1" dirty="0" err="1" smtClean="0"/>
              <a:t>Satisfaga</a:t>
            </a:r>
            <a:r>
              <a:rPr lang="en-US" b="1" dirty="0" smtClean="0"/>
              <a:t> </a:t>
            </a:r>
            <a:r>
              <a:rPr lang="en-US" b="1" dirty="0" err="1" smtClean="0"/>
              <a:t>las</a:t>
            </a:r>
            <a:r>
              <a:rPr lang="en-US" b="1" dirty="0" smtClean="0"/>
              <a:t> </a:t>
            </a:r>
            <a:r>
              <a:rPr lang="en-US" b="1" dirty="0" err="1" smtClean="0"/>
              <a:t>necesidades</a:t>
            </a:r>
            <a:r>
              <a:rPr lang="en-US" b="1" dirty="0" smtClean="0"/>
              <a:t> </a:t>
            </a:r>
            <a:r>
              <a:rPr lang="en-US" b="1" dirty="0" err="1" smtClean="0"/>
              <a:t>prácticas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La </a:t>
            </a:r>
            <a:r>
              <a:rPr lang="en-US" b="1" dirty="0" err="1" smtClean="0"/>
              <a:t>responsabilidad</a:t>
            </a:r>
            <a:r>
              <a:rPr lang="en-US" b="1" dirty="0" smtClean="0"/>
              <a:t> del maestro en la </a:t>
            </a:r>
            <a:r>
              <a:rPr lang="en-US" b="1" dirty="0" err="1" smtClean="0"/>
              <a:t>evangelización</a:t>
            </a:r>
            <a:endParaRPr lang="en-US" dirty="0"/>
          </a:p>
        </p:txBody>
      </p:sp>
      <p:sp>
        <p:nvSpPr>
          <p:cNvPr id="5632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Contacto</a:t>
            </a:r>
            <a:r>
              <a:rPr lang="en-US" b="1" dirty="0" smtClean="0"/>
              <a:t> personal</a:t>
            </a:r>
          </a:p>
          <a:p>
            <a:r>
              <a:rPr lang="en-US" b="1" dirty="0" err="1" smtClean="0"/>
              <a:t>Cómo</a:t>
            </a:r>
            <a:r>
              <a:rPr lang="en-US" b="1" dirty="0" smtClean="0"/>
              <a:t> </a:t>
            </a:r>
            <a:r>
              <a:rPr lang="en-US" b="1" dirty="0" err="1" smtClean="0"/>
              <a:t>planear</a:t>
            </a:r>
            <a:r>
              <a:rPr lang="en-US" b="1" dirty="0" smtClean="0"/>
              <a:t> la </a:t>
            </a:r>
            <a:r>
              <a:rPr lang="en-US" b="1" dirty="0" err="1" smtClean="0"/>
              <a:t>invitación</a:t>
            </a:r>
            <a:endParaRPr lang="en-US" b="1" dirty="0" smtClean="0"/>
          </a:p>
          <a:p>
            <a:r>
              <a:rPr lang="en-US" b="1" dirty="0" err="1" smtClean="0"/>
              <a:t>Cómo</a:t>
            </a:r>
            <a:r>
              <a:rPr lang="en-US" b="1" dirty="0" smtClean="0"/>
              <a:t> </a:t>
            </a:r>
            <a:r>
              <a:rPr lang="en-US" b="1" dirty="0" err="1" smtClean="0"/>
              <a:t>seguir</a:t>
            </a:r>
            <a:r>
              <a:rPr lang="en-US" b="1" dirty="0" smtClean="0"/>
              <a:t> la </a:t>
            </a:r>
            <a:r>
              <a:rPr lang="en-US" b="1" dirty="0" err="1" smtClean="0"/>
              <a:t>pista</a:t>
            </a:r>
            <a:r>
              <a:rPr lang="en-US" b="1" dirty="0" smtClean="0"/>
              <a:t> de los </a:t>
            </a:r>
            <a:r>
              <a:rPr lang="en-US" b="1" dirty="0" err="1" smtClean="0"/>
              <a:t>alumnos</a:t>
            </a:r>
            <a:endParaRPr lang="en-US" b="1" dirty="0" smtClean="0"/>
          </a:p>
          <a:p>
            <a:r>
              <a:rPr lang="en-US" b="1" dirty="0" err="1" smtClean="0"/>
              <a:t>Cómo</a:t>
            </a:r>
            <a:r>
              <a:rPr lang="en-US" b="1" dirty="0" smtClean="0"/>
              <a:t> </a:t>
            </a:r>
            <a:r>
              <a:rPr lang="en-US" b="1" dirty="0" err="1" smtClean="0"/>
              <a:t>planear</a:t>
            </a:r>
            <a:r>
              <a:rPr lang="en-US" b="1" dirty="0" smtClean="0"/>
              <a:t> </a:t>
            </a:r>
            <a:r>
              <a:rPr lang="en-US" b="1" dirty="0" err="1" smtClean="0"/>
              <a:t>actividades</a:t>
            </a:r>
            <a:r>
              <a:rPr lang="en-US" b="1" dirty="0" smtClean="0"/>
              <a:t> </a:t>
            </a:r>
            <a:r>
              <a:rPr lang="en-US" b="1" dirty="0" err="1" smtClean="0"/>
              <a:t>para</a:t>
            </a:r>
            <a:r>
              <a:rPr lang="en-US" b="1" dirty="0" smtClean="0"/>
              <a:t> los </a:t>
            </a:r>
            <a:r>
              <a:rPr lang="en-US" b="1" dirty="0" err="1" smtClean="0"/>
              <a:t>inconversos</a:t>
            </a:r>
            <a:endParaRPr lang="en-US" b="1" dirty="0" smtClean="0"/>
          </a:p>
          <a:p>
            <a:r>
              <a:rPr lang="en-US" b="1" dirty="0" err="1" smtClean="0"/>
              <a:t>Recuerde</a:t>
            </a:r>
            <a:r>
              <a:rPr lang="en-US" b="1" dirty="0" smtClean="0"/>
              <a:t> a los </a:t>
            </a:r>
            <a:r>
              <a:rPr lang="en-US" b="1" dirty="0" err="1" smtClean="0"/>
              <a:t>alumnos</a:t>
            </a:r>
            <a:r>
              <a:rPr lang="en-US" b="1" dirty="0" smtClean="0"/>
              <a:t> </a:t>
            </a:r>
            <a:r>
              <a:rPr lang="en-US" b="1" dirty="0" err="1" smtClean="0"/>
              <a:t>su</a:t>
            </a:r>
            <a:r>
              <a:rPr lang="en-US" b="1" dirty="0" smtClean="0"/>
              <a:t> </a:t>
            </a:r>
            <a:r>
              <a:rPr lang="en-US" b="1" dirty="0" err="1" smtClean="0"/>
              <a:t>responsabilidad</a:t>
            </a:r>
            <a:endParaRPr lang="en-US" b="1" dirty="0" smtClean="0"/>
          </a:p>
          <a:p>
            <a:r>
              <a:rPr lang="en-US" b="1" dirty="0" err="1" smtClean="0"/>
              <a:t>Haga</a:t>
            </a:r>
            <a:r>
              <a:rPr lang="en-US" b="1" dirty="0" smtClean="0"/>
              <a:t> </a:t>
            </a:r>
            <a:r>
              <a:rPr lang="en-US" b="1" dirty="0" err="1" smtClean="0"/>
              <a:t>una</a:t>
            </a:r>
            <a:r>
              <a:rPr lang="en-US" b="1" dirty="0" smtClean="0"/>
              <a:t> </a:t>
            </a:r>
            <a:r>
              <a:rPr lang="en-US" b="1" dirty="0" err="1" smtClean="0"/>
              <a:t>lista</a:t>
            </a:r>
            <a:r>
              <a:rPr lang="en-US" b="1" dirty="0" smtClean="0"/>
              <a:t> personal de </a:t>
            </a:r>
            <a:r>
              <a:rPr lang="en-US" b="1" dirty="0" err="1" smtClean="0"/>
              <a:t>oración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Cómo</a:t>
            </a:r>
            <a:r>
              <a:rPr lang="en-US" b="1" dirty="0" smtClean="0"/>
              <a:t> </a:t>
            </a:r>
            <a:r>
              <a:rPr lang="en-US" b="1" dirty="0" err="1" smtClean="0"/>
              <a:t>presentar</a:t>
            </a:r>
            <a:r>
              <a:rPr lang="en-US" b="1" dirty="0" smtClean="0"/>
              <a:t> el </a:t>
            </a:r>
            <a:r>
              <a:rPr lang="en-US" b="1" dirty="0" err="1" smtClean="0"/>
              <a:t>evangelio</a:t>
            </a:r>
            <a:r>
              <a:rPr lang="en-US" b="1" dirty="0" smtClean="0"/>
              <a:t> en la </a:t>
            </a:r>
            <a:r>
              <a:rPr lang="en-US" b="1" dirty="0" err="1" smtClean="0"/>
              <a:t>clase</a:t>
            </a:r>
            <a:endParaRPr lang="en-US" dirty="0"/>
          </a:p>
        </p:txBody>
      </p:sp>
      <p:sp>
        <p:nvSpPr>
          <p:cNvPr id="57347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smtClean="0"/>
              <a:t>Sea </a:t>
            </a:r>
            <a:r>
              <a:rPr lang="en-US" b="1" dirty="0" err="1" smtClean="0"/>
              <a:t>usted</a:t>
            </a:r>
            <a:r>
              <a:rPr lang="en-US" b="1" dirty="0" smtClean="0"/>
              <a:t> </a:t>
            </a:r>
            <a:r>
              <a:rPr lang="en-US" b="1" dirty="0" err="1" smtClean="0"/>
              <a:t>mismo</a:t>
            </a:r>
            <a:endParaRPr lang="en-US" b="1" dirty="0" smtClean="0"/>
          </a:p>
          <a:p>
            <a:r>
              <a:rPr lang="en-US" b="1" dirty="0" err="1" smtClean="0"/>
              <a:t>Esté</a:t>
            </a:r>
            <a:r>
              <a:rPr lang="en-US" b="1" dirty="0" smtClean="0"/>
              <a:t> </a:t>
            </a:r>
            <a:r>
              <a:rPr lang="en-US" b="1" dirty="0" err="1" smtClean="0"/>
              <a:t>preparado</a:t>
            </a:r>
            <a:endParaRPr lang="en-US" b="1" dirty="0" smtClean="0"/>
          </a:p>
          <a:p>
            <a:r>
              <a:rPr lang="en-US" b="1" dirty="0" smtClean="0"/>
              <a:t>Sea sensible</a:t>
            </a:r>
          </a:p>
          <a:p>
            <a:r>
              <a:rPr lang="en-US" b="1" dirty="0" smtClean="0"/>
              <a:t>Sea </a:t>
            </a:r>
            <a:r>
              <a:rPr lang="en-US" b="1" dirty="0" err="1" smtClean="0"/>
              <a:t>hacedor</a:t>
            </a:r>
            <a:r>
              <a:rPr lang="en-US" b="1" dirty="0" smtClean="0"/>
              <a:t> de </a:t>
            </a:r>
            <a:r>
              <a:rPr lang="en-US" b="1" dirty="0" err="1" smtClean="0"/>
              <a:t>discípulos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38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Usted</a:t>
            </a:r>
            <a:r>
              <a:rPr lang="en-US" dirty="0" smtClean="0"/>
              <a:t> y los </a:t>
            </a:r>
            <a:r>
              <a:rPr lang="en-US" dirty="0" err="1" smtClean="0"/>
              <a:t>grupos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enseña</a:t>
            </a:r>
            <a:r>
              <a:rPr smtClean="0"/>
              <a:t/>
            </a:r>
            <a:br>
              <a:rPr smtClean="0"/>
            </a:br>
            <a:endParaRPr lang="en-US" dirty="0"/>
          </a:p>
        </p:txBody>
      </p:sp>
      <p:sp>
        <p:nvSpPr>
          <p:cNvPr id="58371" name="Subtitle 4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r>
              <a:rPr lang="en-US" dirty="0" err="1" smtClean="0"/>
              <a:t>Sesión</a:t>
            </a:r>
            <a:r>
              <a:rPr lang="en-US" dirty="0" smtClean="0"/>
              <a:t> 4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La </a:t>
            </a:r>
            <a:r>
              <a:rPr lang="en-US" b="1" dirty="0" err="1" smtClean="0"/>
              <a:t>familia</a:t>
            </a:r>
            <a:r>
              <a:rPr lang="en-US" b="1" dirty="0" smtClean="0"/>
              <a:t> </a:t>
            </a:r>
            <a:r>
              <a:rPr lang="en-US" b="1" dirty="0" err="1" smtClean="0"/>
              <a:t>intergeneracional</a:t>
            </a:r>
            <a:r>
              <a:rPr lang="en-US" b="1" dirty="0" smtClean="0"/>
              <a:t> de Dios</a:t>
            </a:r>
            <a:endParaRPr lang="en-US" dirty="0"/>
          </a:p>
        </p:txBody>
      </p:sp>
      <p:sp>
        <p:nvSpPr>
          <p:cNvPr id="59395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smtClean="0"/>
              <a:t>La </a:t>
            </a:r>
            <a:r>
              <a:rPr lang="en-US" b="1" dirty="0" err="1" smtClean="0"/>
              <a:t>familia</a:t>
            </a:r>
            <a:r>
              <a:rPr lang="en-US" b="1" dirty="0" smtClean="0"/>
              <a:t> </a:t>
            </a:r>
            <a:r>
              <a:rPr lang="en-US" b="1" dirty="0" err="1" smtClean="0"/>
              <a:t>es</a:t>
            </a:r>
            <a:r>
              <a:rPr lang="en-US" b="1" dirty="0" smtClean="0"/>
              <a:t> el plan de Dios</a:t>
            </a:r>
            <a:endParaRPr lang="en-US" dirty="0" smtClean="0"/>
          </a:p>
          <a:p>
            <a:r>
              <a:rPr lang="en-US" b="1" dirty="0" smtClean="0"/>
              <a:t>Las </a:t>
            </a:r>
            <a:r>
              <a:rPr lang="en-US" b="1" dirty="0" err="1" smtClean="0"/>
              <a:t>familias</a:t>
            </a:r>
            <a:r>
              <a:rPr lang="en-US" b="1" dirty="0" smtClean="0"/>
              <a:t> son parte de </a:t>
            </a:r>
            <a:r>
              <a:rPr lang="en-US" b="1" dirty="0" err="1" smtClean="0"/>
              <a:t>las</a:t>
            </a:r>
            <a:r>
              <a:rPr lang="en-US" b="1" dirty="0" smtClean="0"/>
              <a:t> </a:t>
            </a:r>
            <a:r>
              <a:rPr lang="en-US" b="1" dirty="0" err="1" smtClean="0"/>
              <a:t>reuniones</a:t>
            </a:r>
            <a:r>
              <a:rPr lang="en-US" b="1" dirty="0" smtClean="0"/>
              <a:t> </a:t>
            </a:r>
            <a:r>
              <a:rPr lang="en-US" b="1" dirty="0" err="1" smtClean="0"/>
              <a:t>sagradas</a:t>
            </a:r>
            <a:endParaRPr lang="en-US" dirty="0" smtClean="0"/>
          </a:p>
          <a:p>
            <a:r>
              <a:rPr lang="en-US" b="1" dirty="0" smtClean="0"/>
              <a:t>El plan de Dios </a:t>
            </a:r>
            <a:r>
              <a:rPr lang="en-US" b="1" dirty="0" err="1" smtClean="0"/>
              <a:t>es</a:t>
            </a:r>
            <a:r>
              <a:rPr lang="en-US" b="1" dirty="0" smtClean="0"/>
              <a:t> </a:t>
            </a:r>
            <a:r>
              <a:rPr lang="en-US" b="1" dirty="0" err="1" smtClean="0"/>
              <a:t>claro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El </a:t>
            </a:r>
            <a:r>
              <a:rPr lang="en-US" b="1" dirty="0" err="1" smtClean="0"/>
              <a:t>planificar</a:t>
            </a:r>
            <a:r>
              <a:rPr lang="en-US" b="1" dirty="0" smtClean="0"/>
              <a:t> un </a:t>
            </a:r>
            <a:r>
              <a:rPr lang="en-US" b="1" dirty="0" err="1" smtClean="0"/>
              <a:t>ministerio</a:t>
            </a:r>
            <a:r>
              <a:rPr lang="en-US" b="1" dirty="0" smtClean="0"/>
              <a:t> </a:t>
            </a:r>
            <a:r>
              <a:rPr lang="en-US" b="1" dirty="0" err="1" smtClean="0"/>
              <a:t>intergeneracional</a:t>
            </a:r>
            <a:endParaRPr lang="en-US" dirty="0"/>
          </a:p>
        </p:txBody>
      </p:sp>
      <p:sp>
        <p:nvSpPr>
          <p:cNvPr id="60419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Una</a:t>
            </a:r>
            <a:r>
              <a:rPr lang="en-US" b="1" dirty="0" smtClean="0"/>
              <a:t> </a:t>
            </a:r>
            <a:r>
              <a:rPr lang="en-US" b="1" dirty="0" err="1" smtClean="0"/>
              <a:t>clase</a:t>
            </a:r>
            <a:r>
              <a:rPr lang="en-US" b="1" dirty="0" smtClean="0"/>
              <a:t> </a:t>
            </a:r>
            <a:r>
              <a:rPr lang="en-US" b="1" dirty="0" err="1" smtClean="0"/>
              <a:t>optativa</a:t>
            </a:r>
            <a:endParaRPr lang="en-US" dirty="0" smtClean="0"/>
          </a:p>
          <a:p>
            <a:r>
              <a:rPr lang="en-US" b="1" dirty="0" err="1" smtClean="0"/>
              <a:t>Una</a:t>
            </a:r>
            <a:r>
              <a:rPr lang="en-US" b="1" dirty="0" smtClean="0"/>
              <a:t> </a:t>
            </a:r>
            <a:r>
              <a:rPr lang="en-US" b="1" dirty="0" err="1" smtClean="0"/>
              <a:t>clase</a:t>
            </a:r>
            <a:r>
              <a:rPr lang="en-US" b="1" dirty="0" smtClean="0"/>
              <a:t> </a:t>
            </a:r>
            <a:r>
              <a:rPr lang="en-US" b="1" dirty="0" err="1" smtClean="0"/>
              <a:t>optativa</a:t>
            </a:r>
            <a:r>
              <a:rPr lang="en-US" b="1" dirty="0" smtClean="0"/>
              <a:t> </a:t>
            </a:r>
            <a:r>
              <a:rPr lang="en-US" b="1" dirty="0" err="1" smtClean="0"/>
              <a:t>por</a:t>
            </a:r>
            <a:r>
              <a:rPr lang="en-US" b="1" dirty="0" smtClean="0"/>
              <a:t> </a:t>
            </a:r>
            <a:r>
              <a:rPr lang="en-US" b="1" dirty="0" err="1" smtClean="0"/>
              <a:t>temporadas</a:t>
            </a:r>
            <a:endParaRPr lang="en-US" dirty="0" smtClean="0"/>
          </a:p>
          <a:p>
            <a:r>
              <a:rPr lang="en-US" b="1" dirty="0" err="1" smtClean="0"/>
              <a:t>Una</a:t>
            </a:r>
            <a:r>
              <a:rPr lang="en-US" b="1" dirty="0" smtClean="0"/>
              <a:t> </a:t>
            </a:r>
            <a:r>
              <a:rPr lang="en-US" b="1" dirty="0" err="1" smtClean="0"/>
              <a:t>clase</a:t>
            </a:r>
            <a:r>
              <a:rPr lang="en-US" b="1" dirty="0" smtClean="0"/>
              <a:t> </a:t>
            </a:r>
            <a:r>
              <a:rPr lang="en-US" b="1" dirty="0" err="1" smtClean="0"/>
              <a:t>fuera</a:t>
            </a:r>
            <a:r>
              <a:rPr lang="en-US" b="1" dirty="0" smtClean="0"/>
              <a:t> de la </a:t>
            </a:r>
            <a:r>
              <a:rPr lang="en-US" b="1" dirty="0" err="1" smtClean="0"/>
              <a:t>hora</a:t>
            </a:r>
            <a:r>
              <a:rPr lang="en-US" b="1" dirty="0" smtClean="0"/>
              <a:t> de </a:t>
            </a:r>
            <a:r>
              <a:rPr lang="en-US" b="1" dirty="0" err="1" smtClean="0"/>
              <a:t>Escuela</a:t>
            </a:r>
            <a:r>
              <a:rPr lang="en-US" b="1" dirty="0" smtClean="0"/>
              <a:t> Dominical</a:t>
            </a:r>
            <a:endParaRPr lang="en-US" dirty="0" smtClean="0"/>
          </a:p>
          <a:p>
            <a:r>
              <a:rPr lang="en-US" b="1" dirty="0" smtClean="0"/>
              <a:t>Un </a:t>
            </a:r>
            <a:r>
              <a:rPr lang="en-US" b="1" dirty="0" err="1" smtClean="0"/>
              <a:t>grupo</a:t>
            </a:r>
            <a:r>
              <a:rPr lang="en-US" b="1" dirty="0" smtClean="0"/>
              <a:t> </a:t>
            </a:r>
            <a:r>
              <a:rPr lang="en-US" b="1" dirty="0" err="1" smtClean="0"/>
              <a:t>hogareño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Características</a:t>
            </a:r>
            <a:r>
              <a:rPr lang="en-US" b="1" dirty="0" smtClean="0"/>
              <a:t> clave de los </a:t>
            </a:r>
            <a:r>
              <a:rPr lang="en-US" b="1" dirty="0" err="1" smtClean="0"/>
              <a:t>postmodernos</a:t>
            </a:r>
            <a:endParaRPr lang="en-US" dirty="0"/>
          </a:p>
        </p:txBody>
      </p:sp>
      <p:sp>
        <p:nvSpPr>
          <p:cNvPr id="6144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Desilusión</a:t>
            </a:r>
            <a:r>
              <a:rPr lang="en-US" b="1" dirty="0" smtClean="0"/>
              <a:t> con la </a:t>
            </a:r>
            <a:r>
              <a:rPr lang="en-US" b="1" dirty="0" err="1" smtClean="0"/>
              <a:t>autoridad</a:t>
            </a:r>
            <a:endParaRPr lang="en-US" dirty="0" smtClean="0"/>
          </a:p>
          <a:p>
            <a:r>
              <a:rPr lang="en-US" b="1" dirty="0" smtClean="0"/>
              <a:t>No hay </a:t>
            </a:r>
            <a:r>
              <a:rPr lang="en-US" b="1" dirty="0" err="1" smtClean="0"/>
              <a:t>una</a:t>
            </a:r>
            <a:r>
              <a:rPr lang="en-US" b="1" dirty="0" smtClean="0"/>
              <a:t> sola </a:t>
            </a:r>
            <a:r>
              <a:rPr lang="en-US" b="1" dirty="0" err="1" smtClean="0"/>
              <a:t>historia</a:t>
            </a:r>
            <a:r>
              <a:rPr lang="en-US" b="1" dirty="0" smtClean="0"/>
              <a:t>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defina</a:t>
            </a:r>
            <a:r>
              <a:rPr lang="en-US" b="1" dirty="0" smtClean="0"/>
              <a:t> a la </a:t>
            </a:r>
            <a:r>
              <a:rPr lang="en-US" b="1" dirty="0" err="1" smtClean="0"/>
              <a:t>humanidad</a:t>
            </a:r>
            <a:endParaRPr lang="en-US" dirty="0" smtClean="0"/>
          </a:p>
          <a:p>
            <a:r>
              <a:rPr lang="en-US" b="1" dirty="0" smtClean="0"/>
              <a:t>Valor de la </a:t>
            </a:r>
            <a:r>
              <a:rPr lang="en-US" b="1" dirty="0" err="1" smtClean="0"/>
              <a:t>diversidad</a:t>
            </a:r>
            <a:endParaRPr lang="en-US" b="1" dirty="0" smtClean="0"/>
          </a:p>
          <a:p>
            <a:r>
              <a:rPr lang="en-US" b="1" dirty="0" smtClean="0"/>
              <a:t>El valor de </a:t>
            </a:r>
            <a:r>
              <a:rPr lang="en-US" b="1" dirty="0" err="1" smtClean="0"/>
              <a:t>las</a:t>
            </a:r>
            <a:r>
              <a:rPr lang="en-US" b="1" dirty="0" smtClean="0"/>
              <a:t> </a:t>
            </a:r>
            <a:r>
              <a:rPr lang="en-US" b="1" dirty="0" err="1" smtClean="0"/>
              <a:t>relaciones</a:t>
            </a:r>
            <a:endParaRPr lang="en-US" dirty="0" smtClean="0"/>
          </a:p>
          <a:p>
            <a:r>
              <a:rPr lang="en-US" b="1" dirty="0" err="1" smtClean="0"/>
              <a:t>Interés</a:t>
            </a:r>
            <a:r>
              <a:rPr lang="en-US" b="1" dirty="0" smtClean="0"/>
              <a:t> en la </a:t>
            </a:r>
            <a:r>
              <a:rPr lang="en-US" b="1" dirty="0" err="1" smtClean="0"/>
              <a:t>espiritualidad</a:t>
            </a:r>
            <a:endParaRPr lang="en-US" dirty="0" smtClean="0"/>
          </a:p>
          <a:p>
            <a:r>
              <a:rPr lang="en-US" b="1" dirty="0" smtClean="0"/>
              <a:t>Valor del </a:t>
            </a:r>
            <a:r>
              <a:rPr lang="en-US" b="1" dirty="0" err="1" smtClean="0"/>
              <a:t>proceso</a:t>
            </a:r>
            <a:r>
              <a:rPr lang="en-US" b="1" dirty="0" smtClean="0"/>
              <a:t> y del </a:t>
            </a:r>
            <a:r>
              <a:rPr lang="en-US" b="1" dirty="0" err="1" smtClean="0"/>
              <a:t>viaje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Cómo</a:t>
            </a:r>
            <a:r>
              <a:rPr lang="en-US" b="1" dirty="0" smtClean="0"/>
              <a:t> </a:t>
            </a:r>
            <a:r>
              <a:rPr lang="en-US" b="1" dirty="0" err="1" smtClean="0"/>
              <a:t>servir</a:t>
            </a:r>
            <a:r>
              <a:rPr lang="en-US" b="1" dirty="0" smtClean="0"/>
              <a:t> a los </a:t>
            </a:r>
            <a:r>
              <a:rPr lang="en-US" b="1" dirty="0" err="1" smtClean="0"/>
              <a:t>postmodernos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62467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Debemos</a:t>
            </a:r>
            <a:r>
              <a:rPr lang="en-US" b="1" dirty="0" smtClean="0"/>
              <a:t> </a:t>
            </a:r>
            <a:r>
              <a:rPr lang="en-US" b="1" dirty="0" err="1" smtClean="0"/>
              <a:t>mostrar</a:t>
            </a:r>
            <a:r>
              <a:rPr lang="en-US" b="1" dirty="0" smtClean="0"/>
              <a:t> </a:t>
            </a:r>
            <a:r>
              <a:rPr lang="en-US" b="1" dirty="0" err="1" smtClean="0"/>
              <a:t>humilad</a:t>
            </a:r>
            <a:r>
              <a:rPr lang="en-US" b="1" dirty="0" smtClean="0"/>
              <a:t>, </a:t>
            </a:r>
            <a:r>
              <a:rPr lang="en-US" b="1" dirty="0" err="1" smtClean="0"/>
              <a:t>credibilidad</a:t>
            </a:r>
            <a:r>
              <a:rPr lang="en-US" b="1" dirty="0" smtClean="0"/>
              <a:t>, y </a:t>
            </a:r>
            <a:r>
              <a:rPr lang="en-US" b="1" dirty="0" err="1" smtClean="0"/>
              <a:t>autenticidad</a:t>
            </a:r>
            <a:endParaRPr lang="en-US" dirty="0" smtClean="0"/>
          </a:p>
          <a:p>
            <a:r>
              <a:rPr lang="en-US" b="1" dirty="0" err="1" smtClean="0"/>
              <a:t>Debemos</a:t>
            </a:r>
            <a:r>
              <a:rPr lang="en-US" b="1" dirty="0" smtClean="0"/>
              <a:t> ser </a:t>
            </a:r>
            <a:r>
              <a:rPr lang="en-US" b="1" dirty="0" err="1" smtClean="0"/>
              <a:t>positivos</a:t>
            </a:r>
            <a:r>
              <a:rPr lang="en-US" b="1" dirty="0" smtClean="0"/>
              <a:t> </a:t>
            </a:r>
            <a:r>
              <a:rPr lang="en-US" b="1" dirty="0" err="1" smtClean="0"/>
              <a:t>cuando</a:t>
            </a:r>
            <a:r>
              <a:rPr lang="en-US" b="1" dirty="0" smtClean="0"/>
              <a:t> </a:t>
            </a:r>
            <a:r>
              <a:rPr lang="en-US" b="1" dirty="0" err="1" smtClean="0"/>
              <a:t>podemos</a:t>
            </a:r>
            <a:endParaRPr lang="en-US" dirty="0" smtClean="0"/>
          </a:p>
          <a:p>
            <a:r>
              <a:rPr lang="en-US" b="1" dirty="0" err="1" smtClean="0"/>
              <a:t>Debemos</a:t>
            </a:r>
            <a:r>
              <a:rPr lang="en-US" b="1" dirty="0" smtClean="0"/>
              <a:t> </a:t>
            </a:r>
            <a:r>
              <a:rPr lang="en-US" b="1" dirty="0" err="1" smtClean="0"/>
              <a:t>dejar</a:t>
            </a:r>
            <a:r>
              <a:rPr lang="en-US" b="1" dirty="0" smtClean="0"/>
              <a:t>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pertenezcan</a:t>
            </a:r>
            <a:r>
              <a:rPr lang="en-US" b="1" dirty="0" smtClean="0"/>
              <a:t> antes de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crean</a:t>
            </a:r>
            <a:endParaRPr lang="en-US" dirty="0" smtClean="0"/>
          </a:p>
          <a:p>
            <a:r>
              <a:rPr lang="en-US" b="1" dirty="0" err="1" smtClean="0"/>
              <a:t>Debemos</a:t>
            </a:r>
            <a:r>
              <a:rPr lang="en-US" b="1" dirty="0" smtClean="0"/>
              <a:t> </a:t>
            </a:r>
            <a:r>
              <a:rPr lang="en-US" b="1" dirty="0" err="1" smtClean="0"/>
              <a:t>hacer</a:t>
            </a:r>
            <a:r>
              <a:rPr lang="en-US" b="1" dirty="0" smtClean="0"/>
              <a:t> </a:t>
            </a:r>
            <a:r>
              <a:rPr lang="en-US" b="1" dirty="0" err="1" smtClean="0"/>
              <a:t>discípulos</a:t>
            </a:r>
            <a:r>
              <a:rPr lang="en-US" b="1" dirty="0" smtClean="0"/>
              <a:t> en </a:t>
            </a:r>
            <a:r>
              <a:rPr lang="en-US" b="1" dirty="0" err="1" smtClean="0"/>
              <a:t>todas</a:t>
            </a:r>
            <a:r>
              <a:rPr lang="en-US" b="1" dirty="0" smtClean="0"/>
              <a:t> </a:t>
            </a:r>
            <a:r>
              <a:rPr lang="en-US" b="1" dirty="0" err="1" smtClean="0"/>
              <a:t>partes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Cómo</a:t>
            </a:r>
            <a:r>
              <a:rPr lang="en-US" b="1" dirty="0" smtClean="0"/>
              <a:t> </a:t>
            </a:r>
            <a:r>
              <a:rPr lang="en-US" b="1" dirty="0" err="1" smtClean="0"/>
              <a:t>servir</a:t>
            </a:r>
            <a:r>
              <a:rPr lang="en-US" b="1" dirty="0" smtClean="0"/>
              <a:t> a los </a:t>
            </a:r>
            <a:r>
              <a:rPr lang="en-US" b="1" dirty="0" err="1" smtClean="0"/>
              <a:t>postmodernos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63491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Debemos</a:t>
            </a:r>
            <a:r>
              <a:rPr lang="en-US" b="1" dirty="0" smtClean="0"/>
              <a:t> </a:t>
            </a:r>
            <a:r>
              <a:rPr lang="en-US" b="1" dirty="0" err="1" smtClean="0"/>
              <a:t>crear</a:t>
            </a:r>
            <a:r>
              <a:rPr lang="en-US" b="1" dirty="0" smtClean="0"/>
              <a:t> un </a:t>
            </a:r>
            <a:r>
              <a:rPr lang="en-US" b="1" dirty="0" err="1" smtClean="0"/>
              <a:t>sentido</a:t>
            </a:r>
            <a:r>
              <a:rPr lang="en-US" b="1" dirty="0" smtClean="0"/>
              <a:t> de </a:t>
            </a:r>
            <a:r>
              <a:rPr lang="en-US" b="1" dirty="0" err="1" smtClean="0"/>
              <a:t>comunidad</a:t>
            </a:r>
            <a:endParaRPr lang="en-US" dirty="0" smtClean="0"/>
          </a:p>
          <a:p>
            <a:r>
              <a:rPr lang="en-US" b="1" dirty="0" err="1" smtClean="0"/>
              <a:t>Debemos</a:t>
            </a:r>
            <a:r>
              <a:rPr lang="en-US" b="1" dirty="0" smtClean="0"/>
              <a:t> </a:t>
            </a:r>
            <a:r>
              <a:rPr lang="en-US" b="1" dirty="0" err="1" smtClean="0"/>
              <a:t>crear</a:t>
            </a:r>
            <a:r>
              <a:rPr lang="en-US" b="1" dirty="0" smtClean="0"/>
              <a:t> un </a:t>
            </a:r>
            <a:r>
              <a:rPr lang="en-US" b="1" dirty="0" err="1" smtClean="0"/>
              <a:t>ambiete</a:t>
            </a:r>
            <a:r>
              <a:rPr lang="en-US" b="1" dirty="0" smtClean="0"/>
              <a:t> </a:t>
            </a:r>
            <a:r>
              <a:rPr lang="en-US" b="1" dirty="0" err="1" smtClean="0"/>
              <a:t>espiritual</a:t>
            </a:r>
            <a:endParaRPr lang="en-US" dirty="0" smtClean="0"/>
          </a:p>
          <a:p>
            <a:r>
              <a:rPr lang="en-US" b="1" dirty="0" err="1" smtClean="0"/>
              <a:t>Debemos</a:t>
            </a:r>
            <a:r>
              <a:rPr lang="en-US" b="1" dirty="0" smtClean="0"/>
              <a:t> </a:t>
            </a:r>
            <a:r>
              <a:rPr lang="en-US" b="1" dirty="0" err="1" smtClean="0"/>
              <a:t>mostrar</a:t>
            </a:r>
            <a:r>
              <a:rPr lang="en-US" b="1" dirty="0" smtClean="0"/>
              <a:t> </a:t>
            </a:r>
            <a:r>
              <a:rPr lang="en-US" b="1" dirty="0" err="1" smtClean="0"/>
              <a:t>auténticos</a:t>
            </a:r>
            <a:r>
              <a:rPr lang="en-US" b="1" dirty="0" smtClean="0"/>
              <a:t> </a:t>
            </a:r>
            <a:r>
              <a:rPr lang="en-US" b="1" dirty="0" err="1" smtClean="0"/>
              <a:t>dones</a:t>
            </a:r>
            <a:r>
              <a:rPr lang="en-US" b="1" dirty="0" smtClean="0"/>
              <a:t> </a:t>
            </a:r>
            <a:r>
              <a:rPr lang="en-US" b="1" dirty="0" err="1" smtClean="0"/>
              <a:t>espirituales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38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Excelencia</a:t>
            </a:r>
            <a:r>
              <a:rPr lang="en-US" dirty="0" smtClean="0"/>
              <a:t> en la </a:t>
            </a:r>
            <a:r>
              <a:rPr lang="en-US" dirty="0" err="1" smtClean="0"/>
              <a:t>Enseñanza</a:t>
            </a:r>
            <a:r>
              <a:rPr smtClean="0"/>
              <a:t/>
            </a:r>
            <a:br>
              <a:rPr smtClean="0"/>
            </a:br>
            <a:endParaRPr lang="en-US" dirty="0"/>
          </a:p>
        </p:txBody>
      </p:sp>
      <p:sp>
        <p:nvSpPr>
          <p:cNvPr id="64515" name="Subtitle 4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r>
              <a:rPr lang="en-US" dirty="0" err="1" smtClean="0"/>
              <a:t>Sesión</a:t>
            </a:r>
            <a:r>
              <a:rPr lang="en-US" dirty="0" smtClean="0"/>
              <a:t> 5</a:t>
            </a:r>
          </a:p>
        </p:txBody>
      </p:sp>
    </p:spTree>
  </p:cSld>
  <p:clrMapOvr>
    <a:masterClrMapping/>
  </p:clrMapOvr>
  <p:transition advTm="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42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¿</a:t>
            </a:r>
            <a:r>
              <a:rPr lang="en-US" dirty="0" err="1" smtClean="0"/>
              <a:t>Qué</a:t>
            </a:r>
            <a:r>
              <a:rPr lang="en-US" dirty="0" smtClean="0"/>
              <a:t> son los </a:t>
            </a:r>
            <a:r>
              <a:rPr lang="en-US" dirty="0" err="1" smtClean="0"/>
              <a:t>estilos</a:t>
            </a:r>
            <a:r>
              <a:rPr lang="en-US" dirty="0" smtClean="0"/>
              <a:t> de </a:t>
            </a:r>
            <a:r>
              <a:rPr lang="en-US" dirty="0" err="1" smtClean="0"/>
              <a:t>aprendizaje</a:t>
            </a:r>
            <a:r>
              <a:rPr lang="en-US" dirty="0" smtClean="0"/>
              <a:t>?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65539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Excelencia</a:t>
            </a:r>
            <a:r>
              <a:rPr lang="en-US" dirty="0" smtClean="0"/>
              <a:t> en la </a:t>
            </a:r>
            <a:r>
              <a:rPr lang="en-US" dirty="0" err="1" smtClean="0"/>
              <a:t>enseñanza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Los </a:t>
            </a:r>
            <a:r>
              <a:rPr lang="en-US" b="1" dirty="0" err="1" smtClean="0"/>
              <a:t>cuatro</a:t>
            </a:r>
            <a:r>
              <a:rPr lang="en-US" b="1" dirty="0" smtClean="0"/>
              <a:t> </a:t>
            </a:r>
            <a:r>
              <a:rPr lang="en-US" b="1" dirty="0" err="1" smtClean="0"/>
              <a:t>estilos</a:t>
            </a:r>
            <a:r>
              <a:rPr lang="en-US" b="1" dirty="0" smtClean="0"/>
              <a:t> de </a:t>
            </a:r>
            <a:r>
              <a:rPr lang="en-US" b="1" dirty="0" err="1" smtClean="0"/>
              <a:t>aprendizaje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66563" name="Content Placeholder 4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Alumnos</a:t>
            </a:r>
            <a:r>
              <a:rPr lang="en-US" b="1" dirty="0" smtClean="0"/>
              <a:t> </a:t>
            </a:r>
            <a:r>
              <a:rPr lang="en-US" b="1" dirty="0" err="1" smtClean="0"/>
              <a:t>auditivos</a:t>
            </a:r>
            <a:r>
              <a:rPr lang="en-US" b="1" dirty="0" smtClean="0"/>
              <a:t> (</a:t>
            </a:r>
            <a:r>
              <a:rPr lang="en-US" b="1" dirty="0" err="1" smtClean="0"/>
              <a:t>aprenden</a:t>
            </a:r>
            <a:r>
              <a:rPr lang="en-US" b="1" dirty="0" smtClean="0"/>
              <a:t> primordial-</a:t>
            </a:r>
            <a:r>
              <a:rPr lang="en-US" b="1" dirty="0" err="1" smtClean="0"/>
              <a:t>mente</a:t>
            </a:r>
            <a:r>
              <a:rPr lang="en-US" b="1" dirty="0" smtClean="0"/>
              <a:t> a </a:t>
            </a:r>
            <a:r>
              <a:rPr lang="en-US" b="1" dirty="0" err="1" smtClean="0"/>
              <a:t>través</a:t>
            </a:r>
            <a:r>
              <a:rPr lang="en-US" b="1" dirty="0" smtClean="0"/>
              <a:t> de lo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oyen</a:t>
            </a:r>
            <a:r>
              <a:rPr lang="en-US" b="1" dirty="0" smtClean="0"/>
              <a:t>)</a:t>
            </a:r>
            <a:endParaRPr lang="en-US" dirty="0" smtClean="0"/>
          </a:p>
          <a:p>
            <a:r>
              <a:rPr lang="en-US" b="1" dirty="0" err="1" smtClean="0"/>
              <a:t>Alumnos</a:t>
            </a:r>
            <a:r>
              <a:rPr lang="en-US" b="1" dirty="0" smtClean="0"/>
              <a:t> </a:t>
            </a:r>
            <a:r>
              <a:rPr lang="en-US" b="1" dirty="0" err="1" smtClean="0"/>
              <a:t>visuales</a:t>
            </a:r>
            <a:r>
              <a:rPr lang="en-US" b="1" dirty="0" smtClean="0"/>
              <a:t> (</a:t>
            </a:r>
            <a:r>
              <a:rPr lang="en-US" b="1" dirty="0" err="1" smtClean="0"/>
              <a:t>aprenden</a:t>
            </a:r>
            <a:r>
              <a:rPr lang="en-US" b="1" dirty="0" smtClean="0"/>
              <a:t> primordial-</a:t>
            </a:r>
            <a:r>
              <a:rPr lang="en-US" b="1" dirty="0" err="1" smtClean="0"/>
              <a:t>mente</a:t>
            </a:r>
            <a:r>
              <a:rPr lang="en-US" b="1" dirty="0" smtClean="0"/>
              <a:t> a </a:t>
            </a:r>
            <a:r>
              <a:rPr lang="en-US" b="1" dirty="0" err="1" smtClean="0"/>
              <a:t>través</a:t>
            </a:r>
            <a:r>
              <a:rPr lang="en-US" b="1" dirty="0" smtClean="0"/>
              <a:t> de lo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ven</a:t>
            </a:r>
            <a:r>
              <a:rPr lang="en-US" b="1" dirty="0" smtClean="0"/>
              <a:t>)</a:t>
            </a:r>
            <a:endParaRPr lang="en-US" dirty="0" smtClean="0"/>
          </a:p>
          <a:p>
            <a:r>
              <a:rPr lang="en-US" b="1" dirty="0" err="1" smtClean="0"/>
              <a:t>Alumnos</a:t>
            </a:r>
            <a:r>
              <a:rPr lang="en-US" b="1" dirty="0" smtClean="0"/>
              <a:t> </a:t>
            </a:r>
            <a:r>
              <a:rPr lang="en-US" b="1" dirty="0" err="1" smtClean="0"/>
              <a:t>táctiles</a:t>
            </a:r>
            <a:r>
              <a:rPr lang="en-US" b="1" dirty="0" smtClean="0"/>
              <a:t> (</a:t>
            </a:r>
            <a:r>
              <a:rPr lang="en-US" b="1" dirty="0" err="1" smtClean="0"/>
              <a:t>aprenden</a:t>
            </a:r>
            <a:r>
              <a:rPr lang="en-US" b="1" dirty="0" smtClean="0"/>
              <a:t> primordial-</a:t>
            </a:r>
            <a:r>
              <a:rPr lang="en-US" b="1" dirty="0" err="1" smtClean="0"/>
              <a:t>mente</a:t>
            </a:r>
            <a:r>
              <a:rPr lang="en-US" b="1" dirty="0" smtClean="0"/>
              <a:t> a </a:t>
            </a:r>
            <a:r>
              <a:rPr lang="en-US" b="1" dirty="0" err="1" smtClean="0"/>
              <a:t>través</a:t>
            </a:r>
            <a:r>
              <a:rPr lang="en-US" b="1" dirty="0" smtClean="0"/>
              <a:t> de lo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tocan</a:t>
            </a:r>
            <a:r>
              <a:rPr lang="en-US" b="1" dirty="0" smtClean="0"/>
              <a:t> y </a:t>
            </a:r>
            <a:r>
              <a:rPr lang="en-US" b="1" dirty="0" err="1" smtClean="0"/>
              <a:t>sienten</a:t>
            </a:r>
            <a:r>
              <a:rPr lang="en-US" b="1" dirty="0" smtClean="0"/>
              <a:t>)</a:t>
            </a:r>
            <a:endParaRPr lang="en-US" dirty="0" smtClean="0"/>
          </a:p>
          <a:p>
            <a:r>
              <a:rPr lang="en-US" b="1" dirty="0" err="1" smtClean="0"/>
              <a:t>Alumnos</a:t>
            </a:r>
            <a:r>
              <a:rPr lang="en-US" b="1" dirty="0" smtClean="0"/>
              <a:t> cinestéticos (</a:t>
            </a:r>
            <a:r>
              <a:rPr lang="en-US" b="1" dirty="0" err="1" smtClean="0"/>
              <a:t>aprenden</a:t>
            </a:r>
            <a:r>
              <a:rPr lang="en-US" b="1" dirty="0" smtClean="0"/>
              <a:t> </a:t>
            </a:r>
            <a:r>
              <a:rPr lang="en-US" b="1" dirty="0" err="1" smtClean="0"/>
              <a:t>mejor</a:t>
            </a:r>
            <a:r>
              <a:rPr lang="en-US" b="1" dirty="0" smtClean="0"/>
              <a:t> a </a:t>
            </a:r>
            <a:r>
              <a:rPr lang="en-US" b="1" dirty="0" err="1" smtClean="0"/>
              <a:t>través</a:t>
            </a:r>
            <a:r>
              <a:rPr lang="en-US" b="1" dirty="0" smtClean="0"/>
              <a:t> del </a:t>
            </a:r>
            <a:r>
              <a:rPr lang="en-US" b="1" dirty="0" err="1" smtClean="0"/>
              <a:t>movimiento</a:t>
            </a:r>
            <a:r>
              <a:rPr lang="en-US" b="1" dirty="0" smtClean="0"/>
              <a:t>)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Métodos</a:t>
            </a:r>
            <a:r>
              <a:rPr lang="en-US" b="1" dirty="0" smtClean="0"/>
              <a:t> </a:t>
            </a:r>
            <a:r>
              <a:rPr lang="en-US" b="1" dirty="0" err="1" smtClean="0"/>
              <a:t>eficaces</a:t>
            </a:r>
            <a:r>
              <a:rPr lang="en-US" b="1" dirty="0" smtClean="0"/>
              <a:t> con los </a:t>
            </a:r>
            <a:r>
              <a:rPr lang="en-US" b="1" dirty="0" err="1" smtClean="0"/>
              <a:t>alumnos</a:t>
            </a:r>
            <a:r>
              <a:rPr lang="en-US" b="1" dirty="0" smtClean="0"/>
              <a:t> </a:t>
            </a:r>
            <a:r>
              <a:rPr lang="en-US" b="1" dirty="0" err="1" smtClean="0"/>
              <a:t>auditivos</a:t>
            </a:r>
            <a:endParaRPr lang="en-US" dirty="0"/>
          </a:p>
        </p:txBody>
      </p:sp>
      <p:sp>
        <p:nvSpPr>
          <p:cNvPr id="67587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dirty="0" smtClean="0"/>
              <a:t>La </a:t>
            </a:r>
            <a:r>
              <a:rPr lang="en-US" dirty="0" err="1" smtClean="0"/>
              <a:t>conferencia</a:t>
            </a:r>
            <a:endParaRPr lang="en-US" dirty="0" smtClean="0"/>
          </a:p>
          <a:p>
            <a:r>
              <a:rPr lang="en-US" dirty="0" smtClean="0"/>
              <a:t>El </a:t>
            </a:r>
            <a:r>
              <a:rPr lang="en-US" dirty="0" err="1" smtClean="0"/>
              <a:t>intercambio</a:t>
            </a:r>
            <a:r>
              <a:rPr lang="en-US" dirty="0" smtClean="0"/>
              <a:t> de ideas</a:t>
            </a:r>
          </a:p>
          <a:p>
            <a:r>
              <a:rPr lang="en-US" dirty="0" smtClean="0"/>
              <a:t>La </a:t>
            </a:r>
            <a:r>
              <a:rPr lang="en-US" dirty="0" err="1" smtClean="0"/>
              <a:t>narración</a:t>
            </a:r>
            <a:endParaRPr lang="en-US" dirty="0" smtClean="0"/>
          </a:p>
          <a:p>
            <a:r>
              <a:rPr lang="en-US" dirty="0" smtClean="0"/>
              <a:t>El debate</a:t>
            </a:r>
          </a:p>
          <a:p>
            <a:r>
              <a:rPr lang="en-US" dirty="0" smtClean="0"/>
              <a:t>El </a:t>
            </a:r>
            <a:r>
              <a:rPr lang="en-US" dirty="0" err="1" smtClean="0"/>
              <a:t>estudio</a:t>
            </a:r>
            <a:r>
              <a:rPr lang="en-US" dirty="0" smtClean="0"/>
              <a:t> de </a:t>
            </a:r>
            <a:r>
              <a:rPr lang="en-US" dirty="0" err="1" smtClean="0"/>
              <a:t>caso</a:t>
            </a:r>
            <a:endParaRPr lang="en-US" dirty="0" smtClean="0"/>
          </a:p>
          <a:p>
            <a:r>
              <a:rPr lang="en-US" dirty="0" smtClean="0"/>
              <a:t>La </a:t>
            </a:r>
            <a:r>
              <a:rPr lang="en-US" dirty="0" err="1" smtClean="0"/>
              <a:t>paráfrasis</a:t>
            </a:r>
            <a:r>
              <a:rPr lang="en-US" dirty="0" smtClean="0"/>
              <a:t> </a:t>
            </a:r>
            <a:r>
              <a:rPr lang="en-US" dirty="0" err="1" smtClean="0"/>
              <a:t>bíblica</a:t>
            </a:r>
            <a:endParaRPr lang="en-US" dirty="0" smtClean="0"/>
          </a:p>
          <a:p>
            <a:r>
              <a:rPr lang="en-US" dirty="0" smtClean="0"/>
              <a:t>La </a:t>
            </a:r>
            <a:r>
              <a:rPr lang="en-US" dirty="0" err="1" smtClean="0"/>
              <a:t>música</a:t>
            </a:r>
            <a:endParaRPr lang="en-US" dirty="0" smtClean="0"/>
          </a:p>
          <a:p>
            <a:r>
              <a:rPr lang="en-US" dirty="0" smtClean="0"/>
              <a:t>Y </a:t>
            </a:r>
            <a:r>
              <a:rPr lang="en-US" dirty="0" err="1" smtClean="0"/>
              <a:t>más</a:t>
            </a:r>
            <a:endParaRPr lang="en-US" dirty="0" smtClean="0"/>
          </a:p>
          <a:p>
            <a:pPr>
              <a:buFont typeface="Wingdings" pitchFamily="2" charset="2"/>
              <a:buNone/>
            </a:pP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Métodos</a:t>
            </a:r>
            <a:r>
              <a:rPr lang="en-US" b="1" dirty="0" smtClean="0"/>
              <a:t> </a:t>
            </a:r>
            <a:r>
              <a:rPr lang="en-US" b="1" dirty="0" err="1" smtClean="0"/>
              <a:t>eficaces</a:t>
            </a:r>
            <a:r>
              <a:rPr lang="en-US" b="1" dirty="0" smtClean="0"/>
              <a:t> con los </a:t>
            </a:r>
            <a:r>
              <a:rPr lang="en-US" b="1" dirty="0" err="1" smtClean="0"/>
              <a:t>alumnos</a:t>
            </a:r>
            <a:r>
              <a:rPr lang="en-US" b="1" dirty="0" smtClean="0"/>
              <a:t> </a:t>
            </a:r>
            <a:r>
              <a:rPr lang="en-US" b="1" dirty="0" err="1" smtClean="0"/>
              <a:t>visuales</a:t>
            </a:r>
            <a:endParaRPr lang="en-US" dirty="0"/>
          </a:p>
        </p:txBody>
      </p:sp>
      <p:sp>
        <p:nvSpPr>
          <p:cNvPr id="68611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dirty="0" err="1" smtClean="0"/>
              <a:t>Lecciones</a:t>
            </a:r>
            <a:r>
              <a:rPr lang="en-US" dirty="0" smtClean="0"/>
              <a:t> </a:t>
            </a:r>
            <a:r>
              <a:rPr lang="en-US" dirty="0" err="1" smtClean="0"/>
              <a:t>objetivas</a:t>
            </a:r>
            <a:endParaRPr lang="en-US" dirty="0" smtClean="0"/>
          </a:p>
          <a:p>
            <a:r>
              <a:rPr lang="en-US" dirty="0" err="1" smtClean="0"/>
              <a:t>Mapas</a:t>
            </a:r>
            <a:endParaRPr lang="en-US" dirty="0" smtClean="0"/>
          </a:p>
          <a:p>
            <a:r>
              <a:rPr lang="en-US" dirty="0" err="1" smtClean="0"/>
              <a:t>Imaginería</a:t>
            </a:r>
            <a:r>
              <a:rPr lang="en-US" dirty="0" smtClean="0"/>
              <a:t> </a:t>
            </a:r>
            <a:r>
              <a:rPr lang="en-US" dirty="0" err="1" smtClean="0"/>
              <a:t>guiada</a:t>
            </a:r>
            <a:endParaRPr lang="en-US" dirty="0" smtClean="0"/>
          </a:p>
          <a:p>
            <a:r>
              <a:rPr lang="en-US" dirty="0" err="1" smtClean="0"/>
              <a:t>Pizarras</a:t>
            </a:r>
            <a:r>
              <a:rPr lang="en-US" dirty="0" smtClean="0"/>
              <a:t> y </a:t>
            </a:r>
            <a:r>
              <a:rPr lang="en-US" dirty="0" err="1" smtClean="0"/>
              <a:t>carteles</a:t>
            </a:r>
            <a:endParaRPr lang="en-US" dirty="0" smtClean="0"/>
          </a:p>
          <a:p>
            <a:r>
              <a:rPr lang="en-US" dirty="0" err="1" smtClean="0"/>
              <a:t>Bosquejos</a:t>
            </a:r>
            <a:r>
              <a:rPr lang="en-US" dirty="0" smtClean="0"/>
              <a:t> </a:t>
            </a:r>
            <a:r>
              <a:rPr lang="en-US" dirty="0" err="1" smtClean="0"/>
              <a:t>impresos</a:t>
            </a:r>
            <a:endParaRPr lang="en-US" dirty="0" smtClean="0"/>
          </a:p>
          <a:p>
            <a:r>
              <a:rPr lang="en-US" dirty="0" err="1" smtClean="0"/>
              <a:t>Títeres</a:t>
            </a:r>
            <a:endParaRPr lang="en-US" dirty="0" smtClean="0"/>
          </a:p>
          <a:p>
            <a:r>
              <a:rPr lang="en-US" dirty="0" err="1" smtClean="0"/>
              <a:t>Libros</a:t>
            </a:r>
            <a:r>
              <a:rPr lang="en-US" dirty="0" smtClean="0"/>
              <a:t> con </a:t>
            </a:r>
            <a:r>
              <a:rPr lang="en-US" dirty="0" err="1" smtClean="0"/>
              <a:t>dibujos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Métodos</a:t>
            </a:r>
            <a:r>
              <a:rPr lang="en-US" b="1" dirty="0" smtClean="0"/>
              <a:t> </a:t>
            </a:r>
            <a:r>
              <a:rPr lang="en-US" b="1" dirty="0" err="1" smtClean="0"/>
              <a:t>eficaces</a:t>
            </a:r>
            <a:r>
              <a:rPr lang="en-US" b="1" dirty="0" smtClean="0"/>
              <a:t> con los </a:t>
            </a:r>
            <a:r>
              <a:rPr lang="en-US" b="1" dirty="0" err="1" smtClean="0"/>
              <a:t>alumnos</a:t>
            </a:r>
            <a:r>
              <a:rPr lang="en-US" b="1" dirty="0" smtClean="0"/>
              <a:t> </a:t>
            </a:r>
            <a:r>
              <a:rPr lang="en-US" b="1" dirty="0" err="1" smtClean="0"/>
              <a:t>visuales</a:t>
            </a:r>
            <a:r>
              <a:rPr lang="en-US" b="1" dirty="0" smtClean="0"/>
              <a:t> (</a:t>
            </a:r>
            <a:r>
              <a:rPr lang="en-US" b="1" dirty="0" err="1" smtClean="0"/>
              <a:t>continuado</a:t>
            </a:r>
            <a:r>
              <a:rPr lang="en-US" b="1" dirty="0" smtClean="0"/>
              <a:t>)</a:t>
            </a:r>
            <a:endParaRPr lang="en-US" dirty="0"/>
          </a:p>
        </p:txBody>
      </p:sp>
      <p:sp>
        <p:nvSpPr>
          <p:cNvPr id="69635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dirty="0" smtClean="0"/>
              <a:t>La </a:t>
            </a:r>
            <a:r>
              <a:rPr lang="en-US" dirty="0" err="1" smtClean="0"/>
              <a:t>dramatización</a:t>
            </a:r>
            <a:endParaRPr lang="en-US" dirty="0" smtClean="0"/>
          </a:p>
          <a:p>
            <a:r>
              <a:rPr lang="en-US" dirty="0" smtClean="0"/>
              <a:t>El </a:t>
            </a:r>
            <a:r>
              <a:rPr lang="en-US" dirty="0" err="1" smtClean="0"/>
              <a:t>retroproyector</a:t>
            </a:r>
            <a:endParaRPr lang="en-US" dirty="0" smtClean="0"/>
          </a:p>
          <a:p>
            <a:r>
              <a:rPr lang="en-US" dirty="0" smtClean="0"/>
              <a:t>El </a:t>
            </a:r>
            <a:r>
              <a:rPr lang="en-US" dirty="0" err="1" smtClean="0"/>
              <a:t>franelógrafo</a:t>
            </a:r>
            <a:endParaRPr lang="en-US" dirty="0" smtClean="0"/>
          </a:p>
          <a:p>
            <a:r>
              <a:rPr lang="en-US" dirty="0" smtClean="0"/>
              <a:t>Plan de </a:t>
            </a:r>
            <a:r>
              <a:rPr lang="en-US" dirty="0" err="1" smtClean="0"/>
              <a:t>estudios</a:t>
            </a:r>
            <a:r>
              <a:rPr lang="en-US" dirty="0" smtClean="0"/>
              <a:t> </a:t>
            </a:r>
            <a:r>
              <a:rPr lang="en-US" dirty="0" err="1" smtClean="0"/>
              <a:t>basado</a:t>
            </a:r>
            <a:r>
              <a:rPr lang="en-US" dirty="0" smtClean="0"/>
              <a:t> en video</a:t>
            </a:r>
          </a:p>
          <a:p>
            <a:r>
              <a:rPr lang="en-US" dirty="0" err="1" smtClean="0"/>
              <a:t>Programas</a:t>
            </a:r>
            <a:r>
              <a:rPr lang="en-US" dirty="0" smtClean="0"/>
              <a:t> de </a:t>
            </a:r>
            <a:r>
              <a:rPr lang="en-US" dirty="0" err="1" smtClean="0"/>
              <a:t>proyección</a:t>
            </a:r>
            <a:endParaRPr lang="en-US" dirty="0" smtClean="0"/>
          </a:p>
          <a:p>
            <a:r>
              <a:rPr lang="en-US" dirty="0" smtClean="0"/>
              <a:t>Y </a:t>
            </a:r>
            <a:r>
              <a:rPr lang="en-US" dirty="0" err="1" smtClean="0"/>
              <a:t>más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Métodos</a:t>
            </a:r>
            <a:r>
              <a:rPr lang="en-US" b="1" dirty="0" smtClean="0"/>
              <a:t> </a:t>
            </a:r>
            <a:r>
              <a:rPr lang="en-US" b="1" dirty="0" err="1" smtClean="0"/>
              <a:t>eficaces</a:t>
            </a:r>
            <a:r>
              <a:rPr lang="en-US" b="1" dirty="0" smtClean="0"/>
              <a:t> con los </a:t>
            </a:r>
            <a:r>
              <a:rPr lang="en-US" b="1" dirty="0" err="1" smtClean="0"/>
              <a:t>alumnos</a:t>
            </a:r>
            <a:r>
              <a:rPr lang="en-US" b="1" dirty="0" smtClean="0"/>
              <a:t> </a:t>
            </a:r>
            <a:r>
              <a:rPr lang="en-US" b="1" dirty="0" err="1" smtClean="0"/>
              <a:t>táctiles</a:t>
            </a:r>
            <a:endParaRPr lang="en-US" dirty="0"/>
          </a:p>
        </p:txBody>
      </p:sp>
      <p:sp>
        <p:nvSpPr>
          <p:cNvPr id="70659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dirty="0" err="1" smtClean="0"/>
              <a:t>Manipular</a:t>
            </a:r>
            <a:r>
              <a:rPr lang="en-US" dirty="0" smtClean="0"/>
              <a:t> </a:t>
            </a:r>
            <a:r>
              <a:rPr lang="en-US" dirty="0" err="1" smtClean="0"/>
              <a:t>objetos</a:t>
            </a:r>
            <a:endParaRPr lang="en-US" dirty="0" smtClean="0"/>
          </a:p>
          <a:p>
            <a:r>
              <a:rPr lang="en-US" dirty="0" smtClean="0"/>
              <a:t>Los </a:t>
            </a:r>
            <a:r>
              <a:rPr lang="en-US" dirty="0" err="1" smtClean="0"/>
              <a:t>juegos</a:t>
            </a:r>
            <a:endParaRPr lang="en-US" dirty="0" smtClean="0"/>
          </a:p>
          <a:p>
            <a:r>
              <a:rPr lang="en-US" dirty="0" smtClean="0"/>
              <a:t>El </a:t>
            </a:r>
            <a:r>
              <a:rPr lang="en-US" dirty="0" err="1" smtClean="0"/>
              <a:t>tomar</a:t>
            </a:r>
            <a:r>
              <a:rPr lang="en-US" dirty="0" smtClean="0"/>
              <a:t> </a:t>
            </a:r>
            <a:r>
              <a:rPr lang="en-US" dirty="0" err="1" smtClean="0"/>
              <a:t>notas</a:t>
            </a:r>
            <a:endParaRPr lang="en-US" dirty="0" smtClean="0"/>
          </a:p>
          <a:p>
            <a:r>
              <a:rPr lang="en-US" dirty="0" smtClean="0"/>
              <a:t>La </a:t>
            </a:r>
            <a:r>
              <a:rPr lang="en-US" dirty="0" err="1" smtClean="0"/>
              <a:t>música</a:t>
            </a:r>
            <a:endParaRPr lang="en-US" dirty="0" smtClean="0"/>
          </a:p>
          <a:p>
            <a:r>
              <a:rPr lang="en-US" dirty="0" smtClean="0"/>
              <a:t>La </a:t>
            </a:r>
            <a:r>
              <a:rPr lang="en-US" dirty="0" err="1" smtClean="0"/>
              <a:t>poesía</a:t>
            </a:r>
            <a:endParaRPr lang="en-US" dirty="0" smtClean="0"/>
          </a:p>
          <a:p>
            <a:r>
              <a:rPr lang="en-US" dirty="0" smtClean="0"/>
              <a:t>Comida</a:t>
            </a:r>
          </a:p>
          <a:p>
            <a:r>
              <a:rPr lang="en-US" dirty="0" smtClean="0"/>
              <a:t>El </a:t>
            </a:r>
            <a:r>
              <a:rPr lang="en-US" dirty="0" err="1" smtClean="0"/>
              <a:t>orar</a:t>
            </a:r>
            <a:r>
              <a:rPr lang="en-US" dirty="0" smtClean="0"/>
              <a:t> </a:t>
            </a:r>
            <a:r>
              <a:rPr lang="en-US" dirty="0" err="1" smtClean="0"/>
              <a:t>juntos</a:t>
            </a:r>
            <a:endParaRPr lang="en-US" dirty="0" smtClean="0"/>
          </a:p>
          <a:p>
            <a:r>
              <a:rPr lang="en-US" dirty="0" smtClean="0"/>
              <a:t>Y </a:t>
            </a:r>
            <a:r>
              <a:rPr lang="en-US" dirty="0" err="1" smtClean="0"/>
              <a:t>más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Métodos</a:t>
            </a:r>
            <a:r>
              <a:rPr lang="en-US" b="1" dirty="0" smtClean="0"/>
              <a:t> </a:t>
            </a:r>
            <a:r>
              <a:rPr lang="en-US" b="1" dirty="0" err="1" smtClean="0"/>
              <a:t>eficaces</a:t>
            </a:r>
            <a:r>
              <a:rPr lang="en-US" b="1" dirty="0" smtClean="0"/>
              <a:t> con los </a:t>
            </a:r>
            <a:r>
              <a:rPr lang="en-US" b="1" dirty="0" err="1" smtClean="0"/>
              <a:t>alumnos</a:t>
            </a:r>
            <a:r>
              <a:rPr lang="en-US" b="1" dirty="0" smtClean="0"/>
              <a:t> cinestéticos</a:t>
            </a:r>
            <a:endParaRPr lang="en-US" dirty="0"/>
          </a:p>
        </p:txBody>
      </p:sp>
      <p:sp>
        <p:nvSpPr>
          <p:cNvPr id="7168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dirty="0" smtClean="0"/>
              <a:t>Drama </a:t>
            </a:r>
            <a:r>
              <a:rPr lang="en-US" dirty="0" err="1" smtClean="0"/>
              <a:t>improvisado</a:t>
            </a:r>
            <a:endParaRPr lang="en-US" dirty="0" smtClean="0"/>
          </a:p>
          <a:p>
            <a:r>
              <a:rPr lang="en-US" dirty="0" err="1" smtClean="0"/>
              <a:t>Lecciones</a:t>
            </a:r>
            <a:r>
              <a:rPr lang="en-US" dirty="0" smtClean="0"/>
              <a:t> </a:t>
            </a:r>
            <a:r>
              <a:rPr lang="en-US" dirty="0" err="1" smtClean="0"/>
              <a:t>ilustradas</a:t>
            </a:r>
            <a:endParaRPr lang="en-US" dirty="0" smtClean="0"/>
          </a:p>
          <a:p>
            <a:r>
              <a:rPr lang="en-US" dirty="0" smtClean="0"/>
              <a:t>Los videos </a:t>
            </a:r>
            <a:r>
              <a:rPr lang="en-US" dirty="0" err="1" smtClean="0"/>
              <a:t>humanos</a:t>
            </a:r>
            <a:endParaRPr lang="en-US" dirty="0" smtClean="0"/>
          </a:p>
          <a:p>
            <a:r>
              <a:rPr lang="en-US" dirty="0" smtClean="0"/>
              <a:t>Las </a:t>
            </a:r>
            <a:r>
              <a:rPr lang="en-US" dirty="0" err="1" smtClean="0"/>
              <a:t>dramatizaciones</a:t>
            </a:r>
            <a:endParaRPr lang="en-US" dirty="0" smtClean="0"/>
          </a:p>
          <a:p>
            <a:r>
              <a:rPr lang="en-US" dirty="0" smtClean="0"/>
              <a:t>El arte y la </a:t>
            </a:r>
            <a:r>
              <a:rPr lang="en-US" dirty="0" err="1" smtClean="0"/>
              <a:t>artesanía</a:t>
            </a:r>
            <a:endParaRPr lang="en-US" dirty="0" smtClean="0"/>
          </a:p>
          <a:p>
            <a:r>
              <a:rPr lang="en-US" dirty="0" smtClean="0"/>
              <a:t>Búsqueda de </a:t>
            </a:r>
            <a:r>
              <a:rPr lang="en-US" dirty="0" err="1" smtClean="0"/>
              <a:t>objetos</a:t>
            </a:r>
            <a:endParaRPr lang="en-US" dirty="0" smtClean="0"/>
          </a:p>
          <a:p>
            <a:r>
              <a:rPr lang="en-US" dirty="0" err="1" smtClean="0"/>
              <a:t>Juegos</a:t>
            </a:r>
            <a:r>
              <a:rPr lang="en-US" dirty="0" smtClean="0"/>
              <a:t> de </a:t>
            </a:r>
            <a:r>
              <a:rPr lang="en-US" dirty="0" err="1" smtClean="0"/>
              <a:t>acción</a:t>
            </a:r>
            <a:endParaRPr lang="en-US" dirty="0" smtClean="0"/>
          </a:p>
          <a:p>
            <a:r>
              <a:rPr lang="en-US" dirty="0" smtClean="0"/>
              <a:t>Y </a:t>
            </a:r>
            <a:r>
              <a:rPr lang="en-US" dirty="0" err="1" smtClean="0"/>
              <a:t>más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Cómo</a:t>
            </a:r>
            <a:r>
              <a:rPr lang="en-US" b="1" dirty="0" smtClean="0"/>
              <a:t> </a:t>
            </a:r>
            <a:r>
              <a:rPr lang="en-US" b="1" dirty="0" err="1" smtClean="0"/>
              <a:t>aprovechar</a:t>
            </a:r>
            <a:r>
              <a:rPr lang="en-US" b="1" dirty="0" smtClean="0"/>
              <a:t> </a:t>
            </a:r>
            <a:r>
              <a:rPr lang="en-US" b="1" dirty="0" err="1" smtClean="0"/>
              <a:t>mejor</a:t>
            </a:r>
            <a:r>
              <a:rPr lang="en-US" b="1" dirty="0" smtClean="0"/>
              <a:t> el plan de </a:t>
            </a:r>
            <a:r>
              <a:rPr lang="en-US" b="1" dirty="0" err="1" smtClean="0"/>
              <a:t>estudio</a:t>
            </a:r>
            <a:endParaRPr lang="en-US" dirty="0"/>
          </a:p>
        </p:txBody>
      </p:sp>
      <p:sp>
        <p:nvSpPr>
          <p:cNvPr id="72707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dirty="0" err="1" smtClean="0"/>
              <a:t>Una</a:t>
            </a:r>
            <a:r>
              <a:rPr lang="en-US" dirty="0" smtClean="0"/>
              <a:t> </a:t>
            </a:r>
            <a:r>
              <a:rPr lang="en-US" dirty="0" err="1" smtClean="0"/>
              <a:t>perspectiva</a:t>
            </a:r>
            <a:r>
              <a:rPr lang="en-US" dirty="0" smtClean="0"/>
              <a:t> </a:t>
            </a:r>
            <a:r>
              <a:rPr lang="en-US" dirty="0" err="1" smtClean="0"/>
              <a:t>apropiada</a:t>
            </a:r>
            <a:endParaRPr lang="en-US" dirty="0" smtClean="0"/>
          </a:p>
          <a:p>
            <a:r>
              <a:rPr lang="en-US" dirty="0" smtClean="0"/>
              <a:t>Un </a:t>
            </a:r>
            <a:r>
              <a:rPr lang="en-US" dirty="0" err="1" smtClean="0"/>
              <a:t>recurso</a:t>
            </a:r>
            <a:r>
              <a:rPr lang="en-US" dirty="0" smtClean="0"/>
              <a:t> flexible</a:t>
            </a:r>
          </a:p>
          <a:p>
            <a:r>
              <a:rPr lang="en-US" dirty="0" smtClean="0"/>
              <a:t>Un </a:t>
            </a:r>
            <a:r>
              <a:rPr lang="en-US" dirty="0" err="1" smtClean="0"/>
              <a:t>enfoque</a:t>
            </a:r>
            <a:r>
              <a:rPr lang="en-US" dirty="0" smtClean="0"/>
              <a:t> </a:t>
            </a:r>
            <a:r>
              <a:rPr lang="en-US" dirty="0" err="1" smtClean="0"/>
              <a:t>planeado</a:t>
            </a:r>
            <a:endParaRPr lang="en-US" dirty="0" smtClean="0"/>
          </a:p>
          <a:p>
            <a:r>
              <a:rPr lang="en-US" dirty="0" err="1" smtClean="0"/>
              <a:t>Una</a:t>
            </a:r>
            <a:r>
              <a:rPr lang="en-US" dirty="0" smtClean="0"/>
              <a:t> </a:t>
            </a:r>
            <a:r>
              <a:rPr lang="en-US" dirty="0" err="1" smtClean="0"/>
              <a:t>herramienta</a:t>
            </a:r>
            <a:r>
              <a:rPr lang="en-US" dirty="0" smtClean="0"/>
              <a:t> de </a:t>
            </a:r>
            <a:r>
              <a:rPr lang="en-US" dirty="0" err="1" smtClean="0"/>
              <a:t>adiestramiento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La </a:t>
            </a:r>
            <a:r>
              <a:rPr lang="en-US" b="1" dirty="0" err="1" smtClean="0"/>
              <a:t>función</a:t>
            </a:r>
            <a:r>
              <a:rPr lang="en-US" b="1" dirty="0" smtClean="0"/>
              <a:t> del plan de </a:t>
            </a:r>
            <a:r>
              <a:rPr lang="en-US" b="1" dirty="0" err="1" smtClean="0"/>
              <a:t>estudios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73731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Da</a:t>
            </a:r>
            <a:r>
              <a:rPr lang="en-US" b="1" dirty="0" smtClean="0"/>
              <a:t> </a:t>
            </a:r>
            <a:r>
              <a:rPr lang="en-US" b="1" dirty="0" err="1" smtClean="0"/>
              <a:t>orientación</a:t>
            </a:r>
            <a:r>
              <a:rPr lang="en-US" b="1" dirty="0" smtClean="0"/>
              <a:t> al maestro</a:t>
            </a:r>
            <a:endParaRPr lang="en-US" dirty="0" smtClean="0"/>
          </a:p>
          <a:p>
            <a:r>
              <a:rPr lang="en-US" b="1" dirty="0" err="1" smtClean="0"/>
              <a:t>Presenta</a:t>
            </a:r>
            <a:r>
              <a:rPr lang="en-US" b="1" dirty="0" smtClean="0"/>
              <a:t> </a:t>
            </a:r>
            <a:r>
              <a:rPr lang="en-US" b="1" dirty="0" err="1" smtClean="0"/>
              <a:t>opciones</a:t>
            </a:r>
            <a:r>
              <a:rPr lang="en-US" b="1" dirty="0" smtClean="0"/>
              <a:t> al maestro</a:t>
            </a:r>
          </a:p>
          <a:p>
            <a:r>
              <a:rPr lang="en-US" b="1" dirty="0" err="1" smtClean="0"/>
              <a:t>Da</a:t>
            </a:r>
            <a:r>
              <a:rPr lang="en-US" b="1" dirty="0" smtClean="0"/>
              <a:t> al maestro </a:t>
            </a:r>
            <a:r>
              <a:rPr lang="en-US" b="1" dirty="0" err="1" smtClean="0"/>
              <a:t>continuidad</a:t>
            </a:r>
            <a:r>
              <a:rPr lang="en-US" b="1" dirty="0" smtClean="0"/>
              <a:t> en el </a:t>
            </a:r>
            <a:r>
              <a:rPr lang="en-US" b="1" dirty="0" err="1" smtClean="0"/>
              <a:t>estudio</a:t>
            </a:r>
            <a:endParaRPr lang="en-US" b="1" dirty="0" smtClean="0"/>
          </a:p>
          <a:p>
            <a:r>
              <a:rPr lang="en-US" b="1" dirty="0" err="1" smtClean="0"/>
              <a:t>Ayuda</a:t>
            </a:r>
            <a:r>
              <a:rPr lang="en-US" b="1" dirty="0" smtClean="0"/>
              <a:t> al maestro a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alcance</a:t>
            </a:r>
            <a:r>
              <a:rPr lang="en-US" b="1" dirty="0" smtClean="0"/>
              <a:t> </a:t>
            </a:r>
            <a:r>
              <a:rPr lang="en-US" b="1" dirty="0" err="1" smtClean="0"/>
              <a:t>objetivos</a:t>
            </a:r>
            <a:r>
              <a:rPr lang="en-US" b="1" dirty="0" smtClean="0"/>
              <a:t> </a:t>
            </a:r>
            <a:r>
              <a:rPr lang="en-US" b="1" dirty="0" err="1" smtClean="0"/>
              <a:t>educativos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Los </a:t>
            </a:r>
            <a:r>
              <a:rPr lang="en-US" b="1" dirty="0" err="1" smtClean="0"/>
              <a:t>objetivos</a:t>
            </a:r>
            <a:r>
              <a:rPr lang="en-US" b="1" dirty="0" smtClean="0"/>
              <a:t> del </a:t>
            </a:r>
            <a:r>
              <a:rPr lang="en-US" b="1" dirty="0" err="1" smtClean="0"/>
              <a:t>currículo</a:t>
            </a:r>
            <a:r>
              <a:rPr lang="en-US" b="1" dirty="0" smtClean="0"/>
              <a:t> </a:t>
            </a:r>
            <a:br>
              <a:rPr lang="en-US" b="1" dirty="0" smtClean="0"/>
            </a:br>
            <a:r>
              <a:rPr lang="en-US" b="1" dirty="0" smtClean="0"/>
              <a:t>VIDA NUEVA</a:t>
            </a:r>
            <a:endParaRPr lang="en-US" dirty="0"/>
          </a:p>
        </p:txBody>
      </p:sp>
      <p:sp>
        <p:nvSpPr>
          <p:cNvPr id="74755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Salvación</a:t>
            </a:r>
            <a:endParaRPr lang="en-US" b="1" dirty="0" smtClean="0"/>
          </a:p>
          <a:p>
            <a:r>
              <a:rPr lang="en-US" b="1" dirty="0" err="1" smtClean="0"/>
              <a:t>Conocimiento</a:t>
            </a:r>
            <a:r>
              <a:rPr lang="en-US" b="1" dirty="0" smtClean="0"/>
              <a:t> </a:t>
            </a:r>
            <a:r>
              <a:rPr lang="en-US" b="1" dirty="0" err="1" smtClean="0"/>
              <a:t>bíblico</a:t>
            </a:r>
            <a:endParaRPr lang="en-US" b="1" dirty="0" smtClean="0"/>
          </a:p>
          <a:p>
            <a:r>
              <a:rPr lang="en-US" b="1" dirty="0" smtClean="0"/>
              <a:t>Vida </a:t>
            </a:r>
            <a:r>
              <a:rPr lang="en-US" b="1" dirty="0" err="1" smtClean="0"/>
              <a:t>llena</a:t>
            </a:r>
            <a:r>
              <a:rPr lang="en-US" b="1" dirty="0" smtClean="0"/>
              <a:t> del </a:t>
            </a:r>
            <a:r>
              <a:rPr lang="en-US" b="1" dirty="0" err="1" smtClean="0"/>
              <a:t>Espíritu</a:t>
            </a:r>
            <a:endParaRPr lang="en-US" b="1" dirty="0" smtClean="0"/>
          </a:p>
          <a:p>
            <a:r>
              <a:rPr lang="en-US" b="1" dirty="0" err="1" smtClean="0"/>
              <a:t>Desarrollo</a:t>
            </a:r>
            <a:r>
              <a:rPr lang="en-US" b="1" dirty="0" smtClean="0"/>
              <a:t> </a:t>
            </a:r>
            <a:r>
              <a:rPr lang="en-US" b="1" dirty="0" err="1" smtClean="0"/>
              <a:t>cristiano</a:t>
            </a:r>
            <a:endParaRPr lang="en-US" b="1" dirty="0" smtClean="0"/>
          </a:p>
          <a:p>
            <a:r>
              <a:rPr lang="en-US" b="1" dirty="0" err="1" smtClean="0"/>
              <a:t>Dedicación</a:t>
            </a:r>
            <a:r>
              <a:rPr lang="en-US" b="1" dirty="0" smtClean="0"/>
              <a:t> personal</a:t>
            </a:r>
          </a:p>
          <a:p>
            <a:r>
              <a:rPr lang="en-US" b="1" dirty="0" smtClean="0"/>
              <a:t>El </a:t>
            </a:r>
            <a:r>
              <a:rPr lang="en-US" b="1" dirty="0" err="1" smtClean="0"/>
              <a:t>servicio</a:t>
            </a:r>
            <a:r>
              <a:rPr lang="en-US" b="1" dirty="0" smtClean="0"/>
              <a:t> </a:t>
            </a:r>
            <a:r>
              <a:rPr lang="en-US" b="1" dirty="0" err="1" smtClean="0"/>
              <a:t>cristiano</a:t>
            </a:r>
            <a:endParaRPr lang="en-US" b="1" dirty="0" smtClean="0"/>
          </a:p>
          <a:p>
            <a:r>
              <a:rPr lang="en-US" b="1" dirty="0" smtClean="0"/>
              <a:t>Vida </a:t>
            </a:r>
            <a:r>
              <a:rPr lang="en-US" b="1" dirty="0" err="1" smtClean="0"/>
              <a:t>cristiana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Los </a:t>
            </a:r>
            <a:r>
              <a:rPr lang="en-US" b="1" dirty="0" err="1" smtClean="0"/>
              <a:t>elementos</a:t>
            </a:r>
            <a:r>
              <a:rPr lang="en-US" b="1" dirty="0" smtClean="0"/>
              <a:t> </a:t>
            </a:r>
            <a:r>
              <a:rPr lang="en-US" b="1" dirty="0" err="1" smtClean="0"/>
              <a:t>esenciales</a:t>
            </a:r>
            <a:r>
              <a:rPr lang="en-US" b="1" dirty="0" smtClean="0"/>
              <a:t> del </a:t>
            </a:r>
            <a:r>
              <a:rPr lang="en-US" b="1" dirty="0" err="1" smtClean="0"/>
              <a:t>currículo</a:t>
            </a:r>
            <a:r>
              <a:rPr lang="en-US" b="1" dirty="0" smtClean="0"/>
              <a:t> VIDA NUEVA</a:t>
            </a:r>
            <a:endParaRPr lang="en-US" dirty="0"/>
          </a:p>
        </p:txBody>
      </p:sp>
      <p:sp>
        <p:nvSpPr>
          <p:cNvPr id="75779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Unidades</a:t>
            </a:r>
            <a:r>
              <a:rPr lang="en-US" b="1" dirty="0" smtClean="0"/>
              <a:t> de </a:t>
            </a:r>
            <a:r>
              <a:rPr lang="en-US" b="1" dirty="0" err="1" smtClean="0"/>
              <a:t>estudio</a:t>
            </a:r>
            <a:endParaRPr lang="en-US" b="1" dirty="0" smtClean="0"/>
          </a:p>
          <a:p>
            <a:r>
              <a:rPr lang="en-US" b="1" dirty="0" err="1" smtClean="0"/>
              <a:t>Elementos</a:t>
            </a:r>
            <a:r>
              <a:rPr lang="en-US" b="1" dirty="0" smtClean="0"/>
              <a:t> </a:t>
            </a:r>
            <a:r>
              <a:rPr lang="en-US" b="1" dirty="0" err="1" smtClean="0"/>
              <a:t>guía</a:t>
            </a:r>
            <a:endParaRPr lang="en-US" b="1" dirty="0" smtClean="0"/>
          </a:p>
          <a:p>
            <a:r>
              <a:rPr lang="en-US" b="1" dirty="0" err="1" smtClean="0"/>
              <a:t>Formación</a:t>
            </a:r>
            <a:r>
              <a:rPr lang="en-US" b="1" dirty="0" smtClean="0"/>
              <a:t> de maestros</a:t>
            </a:r>
          </a:p>
          <a:p>
            <a:r>
              <a:rPr lang="en-US" b="1" dirty="0" err="1" smtClean="0"/>
              <a:t>Contenido</a:t>
            </a:r>
            <a:r>
              <a:rPr lang="en-US" b="1" dirty="0" smtClean="0"/>
              <a:t> de la </a:t>
            </a:r>
            <a:r>
              <a:rPr lang="en-US" b="1" dirty="0" err="1" smtClean="0"/>
              <a:t>lección</a:t>
            </a:r>
            <a:endParaRPr lang="en-US" b="1" dirty="0" smtClean="0"/>
          </a:p>
          <a:p>
            <a:r>
              <a:rPr lang="en-US" b="1" dirty="0" err="1" smtClean="0"/>
              <a:t>Presentación</a:t>
            </a:r>
            <a:r>
              <a:rPr lang="en-US" b="1" dirty="0" smtClean="0"/>
              <a:t> de la </a:t>
            </a:r>
            <a:r>
              <a:rPr lang="en-US" b="1" dirty="0" err="1" smtClean="0"/>
              <a:t>lección</a:t>
            </a:r>
            <a:r>
              <a:rPr lang="en-US" b="1" dirty="0" smtClean="0"/>
              <a:t> 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La </a:t>
            </a:r>
            <a:r>
              <a:rPr lang="en-US" b="1" dirty="0" err="1" smtClean="0"/>
              <a:t>importancia</a:t>
            </a:r>
            <a:r>
              <a:rPr lang="en-US" b="1" dirty="0" smtClean="0"/>
              <a:t> de un plan de </a:t>
            </a:r>
            <a:r>
              <a:rPr lang="en-US" b="1" dirty="0" err="1" smtClean="0"/>
              <a:t>estudio</a:t>
            </a:r>
            <a:r>
              <a:rPr lang="en-US" b="1" dirty="0" smtClean="0"/>
              <a:t> </a:t>
            </a:r>
            <a:r>
              <a:rPr lang="en-US" b="1" dirty="0" err="1" smtClean="0"/>
              <a:t>pentecostal</a:t>
            </a:r>
            <a:endParaRPr lang="en-US" dirty="0"/>
          </a:p>
        </p:txBody>
      </p:sp>
      <p:sp>
        <p:nvSpPr>
          <p:cNvPr id="7680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Enseña</a:t>
            </a:r>
            <a:r>
              <a:rPr lang="en-US" b="1" dirty="0" smtClean="0"/>
              <a:t> </a:t>
            </a:r>
            <a:r>
              <a:rPr lang="en-US" b="1" dirty="0" err="1" smtClean="0"/>
              <a:t>acerca</a:t>
            </a:r>
            <a:r>
              <a:rPr lang="en-US" b="1" dirty="0" smtClean="0"/>
              <a:t> del </a:t>
            </a:r>
            <a:r>
              <a:rPr lang="en-US" b="1" dirty="0" err="1" smtClean="0"/>
              <a:t>bautismo</a:t>
            </a:r>
            <a:r>
              <a:rPr lang="en-US" b="1" dirty="0" smtClean="0"/>
              <a:t> en el </a:t>
            </a:r>
            <a:r>
              <a:rPr lang="en-US" b="1" dirty="0" err="1" smtClean="0"/>
              <a:t>Espíritu</a:t>
            </a:r>
            <a:r>
              <a:rPr lang="en-US" b="1" dirty="0" smtClean="0"/>
              <a:t> Santo</a:t>
            </a:r>
            <a:endParaRPr lang="en-US" dirty="0" smtClean="0"/>
          </a:p>
          <a:p>
            <a:r>
              <a:rPr lang="en-US" b="1" dirty="0" err="1" smtClean="0"/>
              <a:t>Exhorta</a:t>
            </a:r>
            <a:r>
              <a:rPr lang="en-US" b="1" dirty="0" smtClean="0"/>
              <a:t> a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practique</a:t>
            </a:r>
            <a:r>
              <a:rPr lang="en-US" b="1" dirty="0" smtClean="0"/>
              <a:t> el </a:t>
            </a:r>
            <a:r>
              <a:rPr lang="en-US" b="1" dirty="0" err="1" smtClean="0"/>
              <a:t>Pentecostés</a:t>
            </a:r>
            <a:r>
              <a:rPr lang="en-US" b="1" dirty="0" smtClean="0"/>
              <a:t> en </a:t>
            </a:r>
            <a:r>
              <a:rPr lang="en-US" b="1" dirty="0" err="1" smtClean="0"/>
              <a:t>su</a:t>
            </a:r>
            <a:r>
              <a:rPr lang="en-US" b="1" dirty="0" smtClean="0"/>
              <a:t> </a:t>
            </a:r>
            <a:r>
              <a:rPr lang="en-US" b="1" dirty="0" err="1" smtClean="0"/>
              <a:t>propia</a:t>
            </a:r>
            <a:r>
              <a:rPr lang="en-US" b="1" dirty="0" smtClean="0"/>
              <a:t> </a:t>
            </a:r>
            <a:r>
              <a:rPr lang="en-US" b="1" dirty="0" err="1" smtClean="0"/>
              <a:t>vida</a:t>
            </a:r>
            <a:endParaRPr lang="en-US" dirty="0" smtClean="0"/>
          </a:p>
          <a:p>
            <a:r>
              <a:rPr lang="en-US" b="1" dirty="0" smtClean="0"/>
              <a:t>Pone </a:t>
            </a:r>
            <a:r>
              <a:rPr lang="en-US" b="1" dirty="0" err="1" smtClean="0"/>
              <a:t>énfasis</a:t>
            </a:r>
            <a:r>
              <a:rPr lang="en-US" b="1" dirty="0" smtClean="0"/>
              <a:t> en el </a:t>
            </a:r>
            <a:r>
              <a:rPr lang="en-US" b="1" dirty="0" err="1" smtClean="0"/>
              <a:t>poder</a:t>
            </a:r>
            <a:r>
              <a:rPr lang="en-US" b="1" dirty="0" smtClean="0"/>
              <a:t>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da</a:t>
            </a:r>
            <a:r>
              <a:rPr lang="en-US" b="1" dirty="0" smtClean="0"/>
              <a:t> el </a:t>
            </a:r>
            <a:r>
              <a:rPr lang="en-US" b="1" dirty="0" err="1" smtClean="0"/>
              <a:t>vivir</a:t>
            </a:r>
            <a:r>
              <a:rPr lang="en-US" b="1" dirty="0" smtClean="0"/>
              <a:t> en el </a:t>
            </a:r>
            <a:r>
              <a:rPr lang="en-US" b="1" dirty="0" err="1" smtClean="0"/>
              <a:t>Espíritu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La </a:t>
            </a:r>
            <a:r>
              <a:rPr lang="en-US" b="1" dirty="0" err="1" smtClean="0"/>
              <a:t>importancia</a:t>
            </a:r>
            <a:r>
              <a:rPr lang="en-US" b="1" dirty="0" smtClean="0"/>
              <a:t> de un plan de </a:t>
            </a:r>
            <a:r>
              <a:rPr lang="en-US" b="1" dirty="0" err="1" smtClean="0"/>
              <a:t>estudio</a:t>
            </a:r>
            <a:r>
              <a:rPr lang="en-US" b="1" dirty="0" smtClean="0"/>
              <a:t> </a:t>
            </a:r>
            <a:r>
              <a:rPr lang="en-US" b="1" dirty="0" err="1" smtClean="0"/>
              <a:t>pentecostal</a:t>
            </a:r>
            <a:endParaRPr lang="en-US" dirty="0"/>
          </a:p>
        </p:txBody>
      </p:sp>
      <p:sp>
        <p:nvSpPr>
          <p:cNvPr id="77827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Enseña</a:t>
            </a:r>
            <a:r>
              <a:rPr lang="en-US" b="1" dirty="0" smtClean="0"/>
              <a:t> el </a:t>
            </a:r>
            <a:r>
              <a:rPr lang="en-US" b="1" dirty="0" err="1" smtClean="0"/>
              <a:t>propósito</a:t>
            </a:r>
            <a:r>
              <a:rPr lang="en-US" b="1" dirty="0" smtClean="0"/>
              <a:t> del </a:t>
            </a:r>
            <a:r>
              <a:rPr lang="en-US" b="1" dirty="0" err="1" smtClean="0"/>
              <a:t>poderoso</a:t>
            </a:r>
            <a:r>
              <a:rPr lang="en-US" b="1" dirty="0" smtClean="0"/>
              <a:t> </a:t>
            </a:r>
            <a:r>
              <a:rPr lang="en-US" b="1" dirty="0" err="1" smtClean="0"/>
              <a:t>lenguaje</a:t>
            </a:r>
            <a:r>
              <a:rPr lang="en-US" b="1" dirty="0" smtClean="0"/>
              <a:t> de </a:t>
            </a:r>
            <a:r>
              <a:rPr lang="en-US" b="1" dirty="0" err="1" smtClean="0"/>
              <a:t>oración</a:t>
            </a:r>
            <a:r>
              <a:rPr lang="en-US" b="1" dirty="0" smtClean="0"/>
              <a:t>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da</a:t>
            </a:r>
            <a:r>
              <a:rPr lang="en-US" b="1" dirty="0" smtClean="0"/>
              <a:t> el </a:t>
            </a:r>
            <a:r>
              <a:rPr lang="en-US" b="1" dirty="0" err="1" smtClean="0"/>
              <a:t>Espíritu</a:t>
            </a:r>
            <a:endParaRPr lang="en-US" dirty="0" smtClean="0"/>
          </a:p>
          <a:p>
            <a:r>
              <a:rPr lang="en-US" b="1" dirty="0" smtClean="0"/>
              <a:t>Pone </a:t>
            </a:r>
            <a:r>
              <a:rPr lang="en-US" b="1" dirty="0" err="1" smtClean="0"/>
              <a:t>énfasis</a:t>
            </a:r>
            <a:r>
              <a:rPr lang="en-US" b="1" dirty="0" smtClean="0"/>
              <a:t> en los </a:t>
            </a:r>
            <a:r>
              <a:rPr lang="en-US" b="1" dirty="0" err="1" smtClean="0"/>
              <a:t>dones</a:t>
            </a:r>
            <a:r>
              <a:rPr lang="en-US" b="1" dirty="0" smtClean="0"/>
              <a:t> del </a:t>
            </a:r>
            <a:r>
              <a:rPr lang="en-US" b="1" dirty="0" err="1" smtClean="0"/>
              <a:t>Espíritu</a:t>
            </a:r>
            <a:r>
              <a:rPr lang="en-US" b="1" dirty="0" smtClean="0"/>
              <a:t> a </a:t>
            </a:r>
            <a:r>
              <a:rPr lang="en-US" b="1" dirty="0" err="1" smtClean="0"/>
              <a:t>disposición</a:t>
            </a:r>
            <a:r>
              <a:rPr lang="en-US" b="1" dirty="0" smtClean="0"/>
              <a:t> de los </a:t>
            </a:r>
            <a:r>
              <a:rPr lang="en-US" b="1" dirty="0" err="1" smtClean="0"/>
              <a:t>cristianos</a:t>
            </a:r>
            <a:endParaRPr lang="en-US" dirty="0" smtClean="0"/>
          </a:p>
          <a:p>
            <a:r>
              <a:rPr lang="en-US" b="1" dirty="0" err="1" smtClean="0"/>
              <a:t>Perpetúa</a:t>
            </a:r>
            <a:r>
              <a:rPr lang="en-US" b="1" dirty="0" smtClean="0"/>
              <a:t> el </a:t>
            </a:r>
            <a:r>
              <a:rPr lang="en-US" b="1" dirty="0" err="1" smtClean="0"/>
              <a:t>Pentecostés</a:t>
            </a:r>
            <a:r>
              <a:rPr lang="en-US" b="1" dirty="0" smtClean="0"/>
              <a:t> </a:t>
            </a:r>
            <a:r>
              <a:rPr lang="en-US" b="1" dirty="0" err="1" smtClean="0"/>
              <a:t>para</a:t>
            </a:r>
            <a:r>
              <a:rPr lang="en-US" b="1" dirty="0" smtClean="0"/>
              <a:t> los </a:t>
            </a:r>
            <a:r>
              <a:rPr lang="en-US" b="1" dirty="0" err="1" smtClean="0"/>
              <a:t>nuevos</a:t>
            </a:r>
            <a:r>
              <a:rPr lang="en-US" b="1" dirty="0" smtClean="0"/>
              <a:t> </a:t>
            </a:r>
            <a:r>
              <a:rPr lang="en-US" b="1" dirty="0" err="1" smtClean="0"/>
              <a:t>creyentes</a:t>
            </a:r>
            <a:r>
              <a:rPr lang="en-US" b="1" dirty="0" smtClean="0"/>
              <a:t> y </a:t>
            </a:r>
            <a:r>
              <a:rPr lang="en-US" b="1" dirty="0" err="1" smtClean="0"/>
              <a:t>para</a:t>
            </a:r>
            <a:r>
              <a:rPr lang="en-US" b="1" dirty="0" smtClean="0"/>
              <a:t> </a:t>
            </a:r>
            <a:r>
              <a:rPr lang="en-US" b="1" dirty="0" err="1" smtClean="0"/>
              <a:t>una</a:t>
            </a:r>
            <a:r>
              <a:rPr lang="en-US" b="1" dirty="0" smtClean="0"/>
              <a:t> </a:t>
            </a:r>
            <a:r>
              <a:rPr lang="en-US" b="1" dirty="0" err="1" smtClean="0"/>
              <a:t>generación</a:t>
            </a:r>
            <a:r>
              <a:rPr lang="en-US" b="1" dirty="0" smtClean="0"/>
              <a:t> </a:t>
            </a:r>
            <a:r>
              <a:rPr lang="en-US" b="1" dirty="0" err="1" smtClean="0"/>
              <a:t>nueva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El valor de </a:t>
            </a:r>
            <a:r>
              <a:rPr lang="en-US" b="1" dirty="0" err="1" smtClean="0"/>
              <a:t>planear</a:t>
            </a:r>
            <a:r>
              <a:rPr lang="en-US" b="1" dirty="0" smtClean="0"/>
              <a:t> la </a:t>
            </a:r>
            <a:r>
              <a:rPr lang="en-US" b="1" dirty="0" err="1" smtClean="0"/>
              <a:t>lección</a:t>
            </a:r>
            <a:endParaRPr lang="en-US" dirty="0"/>
          </a:p>
        </p:txBody>
      </p:sp>
      <p:sp>
        <p:nvSpPr>
          <p:cNvPr id="78851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Unidad</a:t>
            </a:r>
            <a:r>
              <a:rPr lang="en-US" b="1" dirty="0" smtClean="0"/>
              <a:t> y </a:t>
            </a:r>
            <a:r>
              <a:rPr lang="en-US" b="1" dirty="0" err="1" smtClean="0"/>
              <a:t>continuidad</a:t>
            </a:r>
            <a:endParaRPr lang="en-US" dirty="0" smtClean="0"/>
          </a:p>
          <a:p>
            <a:r>
              <a:rPr lang="en-US" b="1" dirty="0" err="1" smtClean="0"/>
              <a:t>Disciplina</a:t>
            </a:r>
            <a:r>
              <a:rPr lang="en-US" b="1" dirty="0" smtClean="0"/>
              <a:t> del maestro</a:t>
            </a:r>
            <a:endParaRPr lang="en-US" dirty="0" smtClean="0"/>
          </a:p>
          <a:p>
            <a:r>
              <a:rPr lang="en-US" b="1" dirty="0" smtClean="0"/>
              <a:t>La </a:t>
            </a:r>
            <a:r>
              <a:rPr lang="en-US" b="1" dirty="0" err="1" smtClean="0"/>
              <a:t>presentación</a:t>
            </a:r>
            <a:r>
              <a:rPr lang="en-US" b="1" dirty="0" smtClean="0"/>
              <a:t> </a:t>
            </a:r>
            <a:r>
              <a:rPr lang="en-US" b="1" dirty="0" err="1" smtClean="0"/>
              <a:t>más</a:t>
            </a:r>
            <a:r>
              <a:rPr lang="en-US" b="1" dirty="0" smtClean="0"/>
              <a:t> </a:t>
            </a:r>
            <a:r>
              <a:rPr lang="en-US" b="1" dirty="0" err="1" smtClean="0"/>
              <a:t>interesante</a:t>
            </a:r>
            <a:endParaRPr lang="en-US" dirty="0" smtClean="0"/>
          </a:p>
          <a:p>
            <a:r>
              <a:rPr lang="en-US" b="1" dirty="0" err="1" smtClean="0"/>
              <a:t>Aumenta</a:t>
            </a:r>
            <a:r>
              <a:rPr lang="en-US" b="1" dirty="0" smtClean="0"/>
              <a:t> la </a:t>
            </a:r>
            <a:r>
              <a:rPr lang="en-US" b="1" dirty="0" err="1" smtClean="0"/>
              <a:t>confianza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Componentes</a:t>
            </a:r>
            <a:r>
              <a:rPr lang="en-US" b="1" dirty="0" smtClean="0"/>
              <a:t> del plan de la </a:t>
            </a:r>
            <a:r>
              <a:rPr lang="en-US" b="1" dirty="0" err="1" smtClean="0"/>
              <a:t>lección</a:t>
            </a:r>
            <a:endParaRPr lang="en-US" dirty="0"/>
          </a:p>
        </p:txBody>
      </p:sp>
      <p:sp>
        <p:nvSpPr>
          <p:cNvPr id="79875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smtClean="0"/>
              <a:t>¿</a:t>
            </a:r>
            <a:r>
              <a:rPr lang="en-US" b="1" dirty="0" err="1" smtClean="0"/>
              <a:t>Cuál</a:t>
            </a:r>
            <a:r>
              <a:rPr lang="en-US" b="1" dirty="0" smtClean="0"/>
              <a:t> </a:t>
            </a:r>
            <a:r>
              <a:rPr lang="en-US" b="1" dirty="0" err="1" smtClean="0"/>
              <a:t>es</a:t>
            </a:r>
            <a:r>
              <a:rPr lang="en-US" b="1" dirty="0" smtClean="0"/>
              <a:t> el </a:t>
            </a:r>
            <a:r>
              <a:rPr lang="en-US" b="1" dirty="0" err="1" smtClean="0"/>
              <a:t>texto</a:t>
            </a:r>
            <a:r>
              <a:rPr lang="en-US" b="1" dirty="0" smtClean="0"/>
              <a:t> </a:t>
            </a:r>
            <a:r>
              <a:rPr lang="en-US" b="1" dirty="0" err="1" smtClean="0"/>
              <a:t>bíblico</a:t>
            </a:r>
            <a:r>
              <a:rPr lang="en-US" b="1" dirty="0" smtClean="0"/>
              <a:t> de mi </a:t>
            </a:r>
            <a:r>
              <a:rPr lang="en-US" b="1" dirty="0" err="1" smtClean="0"/>
              <a:t>lección</a:t>
            </a:r>
            <a:r>
              <a:rPr lang="en-US" b="1" dirty="0" smtClean="0"/>
              <a:t>? </a:t>
            </a:r>
          </a:p>
          <a:p>
            <a:r>
              <a:rPr lang="en-US" b="1" dirty="0" smtClean="0"/>
              <a:t>¿</a:t>
            </a:r>
            <a:r>
              <a:rPr lang="en-US" b="1" dirty="0" err="1" smtClean="0"/>
              <a:t>Cuál</a:t>
            </a:r>
            <a:r>
              <a:rPr lang="en-US" b="1" dirty="0" smtClean="0"/>
              <a:t> </a:t>
            </a:r>
            <a:r>
              <a:rPr lang="en-US" b="1" dirty="0" err="1" smtClean="0"/>
              <a:t>es</a:t>
            </a:r>
            <a:r>
              <a:rPr lang="en-US" b="1" dirty="0" smtClean="0"/>
              <a:t> la idea principal de la </a:t>
            </a:r>
            <a:r>
              <a:rPr lang="en-US" b="1" dirty="0" err="1" smtClean="0"/>
              <a:t>lección</a:t>
            </a:r>
            <a:r>
              <a:rPr lang="en-US" b="1" dirty="0" smtClean="0"/>
              <a:t>?</a:t>
            </a:r>
          </a:p>
          <a:p>
            <a:r>
              <a:rPr lang="en-US" b="1" dirty="0" smtClean="0"/>
              <a:t>¿</a:t>
            </a:r>
            <a:r>
              <a:rPr lang="en-US" b="1" dirty="0" err="1" smtClean="0"/>
              <a:t>Cuál</a:t>
            </a:r>
            <a:r>
              <a:rPr lang="en-US" b="1" dirty="0" smtClean="0"/>
              <a:t> </a:t>
            </a:r>
            <a:r>
              <a:rPr lang="en-US" b="1" dirty="0" err="1" smtClean="0"/>
              <a:t>es</a:t>
            </a:r>
            <a:r>
              <a:rPr lang="en-US" b="1" dirty="0" smtClean="0"/>
              <a:t> el </a:t>
            </a:r>
            <a:r>
              <a:rPr lang="en-US" b="1" dirty="0" err="1" smtClean="0"/>
              <a:t>objetivo</a:t>
            </a:r>
            <a:r>
              <a:rPr lang="en-US" b="1" dirty="0" smtClean="0"/>
              <a:t> de mi </a:t>
            </a:r>
            <a:r>
              <a:rPr lang="en-US" b="1" dirty="0" err="1" smtClean="0"/>
              <a:t>lección</a:t>
            </a:r>
            <a:r>
              <a:rPr lang="en-US" b="1" dirty="0" smtClean="0"/>
              <a:t>?</a:t>
            </a:r>
          </a:p>
          <a:p>
            <a:r>
              <a:rPr lang="en-US" b="1" dirty="0" smtClean="0"/>
              <a:t>¿</a:t>
            </a:r>
            <a:r>
              <a:rPr lang="en-US" b="1" dirty="0" err="1" smtClean="0"/>
              <a:t>Qué</a:t>
            </a:r>
            <a:r>
              <a:rPr lang="en-US" b="1" dirty="0" smtClean="0"/>
              <a:t> </a:t>
            </a:r>
            <a:r>
              <a:rPr lang="en-US" b="1" dirty="0" err="1" smtClean="0"/>
              <a:t>actividades</a:t>
            </a:r>
            <a:r>
              <a:rPr lang="en-US" b="1" dirty="0" smtClean="0"/>
              <a:t> de </a:t>
            </a:r>
            <a:r>
              <a:rPr lang="en-US" b="1" dirty="0" err="1" smtClean="0"/>
              <a:t>enseñanza</a:t>
            </a:r>
            <a:r>
              <a:rPr lang="en-US" b="1" dirty="0" smtClean="0"/>
              <a:t> </a:t>
            </a:r>
            <a:r>
              <a:rPr lang="en-US" b="1" dirty="0" err="1" smtClean="0"/>
              <a:t>usaré</a:t>
            </a:r>
            <a:r>
              <a:rPr lang="en-US" b="1" dirty="0" smtClean="0"/>
              <a:t>?</a:t>
            </a:r>
          </a:p>
          <a:p>
            <a:r>
              <a:rPr lang="en-US" b="1" dirty="0" smtClean="0"/>
              <a:t>¿</a:t>
            </a:r>
            <a:r>
              <a:rPr lang="en-US" b="1" dirty="0" err="1" smtClean="0"/>
              <a:t>Qué</a:t>
            </a:r>
            <a:r>
              <a:rPr lang="en-US" b="1" dirty="0" smtClean="0"/>
              <a:t> </a:t>
            </a:r>
            <a:r>
              <a:rPr lang="en-US" b="1" dirty="0" err="1" smtClean="0"/>
              <a:t>recursos</a:t>
            </a:r>
            <a:r>
              <a:rPr lang="en-US" b="1" dirty="0" smtClean="0"/>
              <a:t> </a:t>
            </a:r>
            <a:r>
              <a:rPr lang="en-US" b="1" dirty="0" err="1" smtClean="0"/>
              <a:t>necesitaré</a:t>
            </a:r>
            <a:r>
              <a:rPr lang="en-US" b="1" dirty="0" smtClean="0"/>
              <a:t>?</a:t>
            </a:r>
          </a:p>
          <a:p>
            <a:r>
              <a:rPr lang="en-US" b="1" dirty="0" smtClean="0"/>
              <a:t>¿</a:t>
            </a:r>
            <a:r>
              <a:rPr lang="en-US" b="1" dirty="0" err="1" smtClean="0"/>
              <a:t>Cuál</a:t>
            </a:r>
            <a:r>
              <a:rPr lang="en-US" b="1" dirty="0" smtClean="0"/>
              <a:t> </a:t>
            </a:r>
            <a:r>
              <a:rPr lang="en-US" b="1" dirty="0" err="1" smtClean="0"/>
              <a:t>es</a:t>
            </a:r>
            <a:r>
              <a:rPr lang="en-US" b="1" dirty="0" smtClean="0"/>
              <a:t> mi </a:t>
            </a:r>
            <a:r>
              <a:rPr lang="en-US" b="1" dirty="0" err="1" smtClean="0"/>
              <a:t>evaluación</a:t>
            </a:r>
            <a:r>
              <a:rPr lang="en-US" b="1" dirty="0" smtClean="0"/>
              <a:t> del plan de </a:t>
            </a:r>
            <a:r>
              <a:rPr lang="en-US" b="1" dirty="0" err="1" smtClean="0"/>
              <a:t>esta</a:t>
            </a:r>
            <a:r>
              <a:rPr lang="en-US" b="1" dirty="0" smtClean="0"/>
              <a:t> </a:t>
            </a:r>
            <a:r>
              <a:rPr lang="en-US" b="1" dirty="0" err="1" smtClean="0"/>
              <a:t>lección</a:t>
            </a:r>
            <a:r>
              <a:rPr lang="en-US" b="1" dirty="0" smtClean="0"/>
              <a:t>? 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Razones</a:t>
            </a:r>
            <a:r>
              <a:rPr lang="en-US" b="1" dirty="0" smtClean="0"/>
              <a:t> de </a:t>
            </a:r>
            <a:r>
              <a:rPr lang="en-US" b="1" dirty="0" err="1" smtClean="0"/>
              <a:t>establecer</a:t>
            </a:r>
            <a:r>
              <a:rPr lang="en-US" b="1" dirty="0" smtClean="0"/>
              <a:t> </a:t>
            </a:r>
            <a:r>
              <a:rPr lang="en-US" b="1" dirty="0" err="1" smtClean="0"/>
              <a:t>metas</a:t>
            </a:r>
            <a:r>
              <a:rPr lang="en-US" b="1" dirty="0" smtClean="0"/>
              <a:t> </a:t>
            </a:r>
            <a:r>
              <a:rPr lang="en-US" b="1" dirty="0" err="1" smtClean="0"/>
              <a:t>mensurables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550926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b="1" dirty="0" smtClean="0"/>
              <a:t>El </a:t>
            </a:r>
            <a:r>
              <a:rPr lang="en-US" b="1" dirty="0" err="1" smtClean="0"/>
              <a:t>mandato</a:t>
            </a:r>
            <a:r>
              <a:rPr lang="en-US" b="1" dirty="0" smtClean="0"/>
              <a:t> </a:t>
            </a:r>
            <a:r>
              <a:rPr lang="en-US" b="1" dirty="0" err="1" smtClean="0"/>
              <a:t>bíblico</a:t>
            </a:r>
            <a:endParaRPr lang="en-US" dirty="0" smtClean="0"/>
          </a:p>
          <a:p>
            <a:pPr marL="550926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b="1" dirty="0" smtClean="0"/>
              <a:t>La </a:t>
            </a:r>
            <a:r>
              <a:rPr lang="en-US" b="1" dirty="0" err="1" smtClean="0"/>
              <a:t>importancia</a:t>
            </a:r>
            <a:r>
              <a:rPr lang="en-US" b="1" dirty="0" smtClean="0"/>
              <a:t> de un </a:t>
            </a:r>
            <a:r>
              <a:rPr lang="en-US" b="1" dirty="0" err="1" smtClean="0"/>
              <a:t>acercamiento</a:t>
            </a:r>
            <a:r>
              <a:rPr lang="en-US" b="1" dirty="0" smtClean="0"/>
              <a:t> </a:t>
            </a:r>
            <a:r>
              <a:rPr lang="en-US" b="1" dirty="0" err="1" smtClean="0"/>
              <a:t>deliberado</a:t>
            </a:r>
            <a:endParaRPr lang="en-US" dirty="0" smtClean="0"/>
          </a:p>
          <a:p>
            <a:pPr marL="550926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b="1" dirty="0" smtClean="0"/>
              <a:t>Las personas </a:t>
            </a:r>
            <a:r>
              <a:rPr lang="en-US" b="1" dirty="0" err="1" smtClean="0"/>
              <a:t>responden</a:t>
            </a:r>
            <a:r>
              <a:rPr lang="en-US" b="1" dirty="0" smtClean="0"/>
              <a:t> a </a:t>
            </a:r>
            <a:r>
              <a:rPr lang="en-US" b="1" dirty="0" err="1" smtClean="0"/>
              <a:t>las</a:t>
            </a:r>
            <a:r>
              <a:rPr lang="en-US" b="1" dirty="0" smtClean="0"/>
              <a:t> </a:t>
            </a:r>
            <a:r>
              <a:rPr lang="en-US" b="1" dirty="0" err="1" smtClean="0"/>
              <a:t>expectativas</a:t>
            </a:r>
            <a:endParaRPr lang="en-US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Métodos</a:t>
            </a:r>
            <a:r>
              <a:rPr lang="en-US" b="1" dirty="0" smtClean="0"/>
              <a:t> de </a:t>
            </a:r>
            <a:r>
              <a:rPr lang="en-US" b="1" dirty="0" err="1" smtClean="0"/>
              <a:t>evaluación</a:t>
            </a:r>
            <a:endParaRPr lang="en-US" dirty="0"/>
          </a:p>
        </p:txBody>
      </p:sp>
      <p:sp>
        <p:nvSpPr>
          <p:cNvPr id="8192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Archivo</a:t>
            </a:r>
            <a:r>
              <a:rPr lang="en-US" b="1" dirty="0" smtClean="0"/>
              <a:t> de </a:t>
            </a:r>
            <a:r>
              <a:rPr lang="en-US" b="1" dirty="0" err="1" smtClean="0"/>
              <a:t>información</a:t>
            </a:r>
            <a:r>
              <a:rPr lang="en-US" b="1" dirty="0" smtClean="0"/>
              <a:t> personal</a:t>
            </a:r>
            <a:endParaRPr lang="en-US" dirty="0" smtClean="0"/>
          </a:p>
          <a:p>
            <a:r>
              <a:rPr lang="en-US" b="1" dirty="0" err="1" smtClean="0"/>
              <a:t>Pruebas</a:t>
            </a:r>
            <a:r>
              <a:rPr lang="en-US" b="1" dirty="0" smtClean="0"/>
              <a:t> de </a:t>
            </a:r>
            <a:r>
              <a:rPr lang="en-US" b="1" dirty="0" err="1" smtClean="0"/>
              <a:t>conocimiento</a:t>
            </a:r>
            <a:r>
              <a:rPr lang="en-US" b="1" dirty="0" smtClean="0"/>
              <a:t> </a:t>
            </a:r>
            <a:r>
              <a:rPr lang="en-US" b="1" dirty="0" err="1" smtClean="0"/>
              <a:t>bíblico</a:t>
            </a:r>
            <a:endParaRPr lang="en-US" b="1" dirty="0" smtClean="0"/>
          </a:p>
          <a:p>
            <a:r>
              <a:rPr lang="en-US" b="1" dirty="0" smtClean="0"/>
              <a:t>Observe a los </a:t>
            </a:r>
            <a:r>
              <a:rPr lang="en-US" b="1" dirty="0" err="1" smtClean="0"/>
              <a:t>alumnos</a:t>
            </a:r>
            <a:r>
              <a:rPr lang="en-US" b="1" dirty="0" smtClean="0"/>
              <a:t> 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La </a:t>
            </a:r>
            <a:r>
              <a:rPr lang="en-US" b="1" dirty="0" err="1" smtClean="0"/>
              <a:t>importancia</a:t>
            </a:r>
            <a:r>
              <a:rPr lang="en-US" b="1" dirty="0" smtClean="0"/>
              <a:t> del </a:t>
            </a:r>
            <a:r>
              <a:rPr lang="en-US" b="1" dirty="0" err="1" smtClean="0"/>
              <a:t>ambiente</a:t>
            </a:r>
            <a:endParaRPr lang="en-US" dirty="0"/>
          </a:p>
        </p:txBody>
      </p:sp>
      <p:sp>
        <p:nvSpPr>
          <p:cNvPr id="82947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smtClean="0"/>
              <a:t>El aula </a:t>
            </a:r>
            <a:r>
              <a:rPr lang="en-US" b="1" dirty="0" err="1" smtClean="0"/>
              <a:t>como</a:t>
            </a:r>
            <a:r>
              <a:rPr lang="en-US" b="1" dirty="0" smtClean="0"/>
              <a:t> instructor</a:t>
            </a:r>
          </a:p>
          <a:p>
            <a:r>
              <a:rPr lang="en-US" b="1" dirty="0" smtClean="0"/>
              <a:t>El </a:t>
            </a:r>
            <a:r>
              <a:rPr lang="en-US" b="1" dirty="0" err="1" smtClean="0"/>
              <a:t>ambiente</a:t>
            </a:r>
            <a:r>
              <a:rPr lang="en-US" b="1" dirty="0" smtClean="0"/>
              <a:t> </a:t>
            </a:r>
            <a:r>
              <a:rPr lang="en-US" b="1" dirty="0" err="1" smtClean="0"/>
              <a:t>afecta</a:t>
            </a:r>
            <a:r>
              <a:rPr lang="en-US" b="1" dirty="0" smtClean="0"/>
              <a:t> la </a:t>
            </a:r>
            <a:r>
              <a:rPr lang="en-US" b="1" dirty="0" err="1" smtClean="0"/>
              <a:t>actitud</a:t>
            </a:r>
            <a:endParaRPr lang="en-US" b="1" dirty="0" smtClean="0"/>
          </a:p>
          <a:p>
            <a:r>
              <a:rPr lang="en-US" b="1" dirty="0" smtClean="0"/>
              <a:t>El </a:t>
            </a:r>
            <a:r>
              <a:rPr lang="en-US" b="1" dirty="0" err="1" smtClean="0"/>
              <a:t>ambiente</a:t>
            </a:r>
            <a:r>
              <a:rPr lang="en-US" b="1" dirty="0" smtClean="0"/>
              <a:t> se </a:t>
            </a:r>
            <a:r>
              <a:rPr lang="en-US" b="1" dirty="0" err="1" smtClean="0"/>
              <a:t>refleja</a:t>
            </a:r>
            <a:r>
              <a:rPr lang="en-US" b="1" dirty="0" smtClean="0"/>
              <a:t> en lo </a:t>
            </a:r>
            <a:r>
              <a:rPr lang="en-US" b="1" dirty="0" err="1" smtClean="0"/>
              <a:t>que</a:t>
            </a:r>
            <a:r>
              <a:rPr lang="en-US" b="1" dirty="0" smtClean="0"/>
              <a:t> se </a:t>
            </a:r>
            <a:r>
              <a:rPr lang="en-US" b="1" dirty="0" err="1" smtClean="0"/>
              <a:t>enseña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Requisitos</a:t>
            </a:r>
            <a:r>
              <a:rPr lang="en-US" b="1" dirty="0" smtClean="0"/>
              <a:t> de </a:t>
            </a:r>
            <a:r>
              <a:rPr lang="en-US" b="1" dirty="0" err="1" smtClean="0"/>
              <a:t>espacio</a:t>
            </a:r>
            <a:endParaRPr lang="en-US" dirty="0"/>
          </a:p>
        </p:txBody>
      </p:sp>
      <p:sp>
        <p:nvSpPr>
          <p:cNvPr id="83971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smtClean="0"/>
              <a:t>La </a:t>
            </a:r>
            <a:r>
              <a:rPr lang="en-US" b="1" dirty="0" err="1" smtClean="0"/>
              <a:t>regla</a:t>
            </a:r>
            <a:r>
              <a:rPr lang="en-US" b="1" dirty="0" smtClean="0"/>
              <a:t> del </a:t>
            </a:r>
            <a:r>
              <a:rPr lang="en-US" b="1" dirty="0" err="1" smtClean="0"/>
              <a:t>ochenta</a:t>
            </a:r>
            <a:r>
              <a:rPr lang="en-US" b="1" dirty="0" smtClean="0"/>
              <a:t> </a:t>
            </a:r>
            <a:r>
              <a:rPr lang="en-US" b="1" dirty="0" err="1" smtClean="0"/>
              <a:t>por</a:t>
            </a:r>
            <a:r>
              <a:rPr lang="en-US" b="1" dirty="0" smtClean="0"/>
              <a:t> </a:t>
            </a:r>
            <a:r>
              <a:rPr lang="en-US" b="1" dirty="0" err="1" smtClean="0"/>
              <a:t>ciento</a:t>
            </a:r>
            <a:endParaRPr lang="en-US" dirty="0" smtClean="0"/>
          </a:p>
          <a:p>
            <a:r>
              <a:rPr lang="en-US" b="1" dirty="0" err="1" smtClean="0"/>
              <a:t>Diversos</a:t>
            </a:r>
            <a:r>
              <a:rPr lang="en-US" b="1" dirty="0" smtClean="0"/>
              <a:t> </a:t>
            </a:r>
            <a:r>
              <a:rPr lang="en-US" b="1" dirty="0" err="1" smtClean="0"/>
              <a:t>niveles</a:t>
            </a:r>
            <a:r>
              <a:rPr lang="en-US" b="1" dirty="0" smtClean="0"/>
              <a:t> de </a:t>
            </a:r>
            <a:r>
              <a:rPr lang="en-US" b="1" dirty="0" err="1" smtClean="0"/>
              <a:t>edad</a:t>
            </a:r>
            <a:r>
              <a:rPr lang="en-US" b="1" dirty="0" smtClean="0"/>
              <a:t> </a:t>
            </a:r>
            <a:r>
              <a:rPr lang="en-US" b="1" dirty="0" err="1" smtClean="0"/>
              <a:t>tienen</a:t>
            </a:r>
            <a:r>
              <a:rPr lang="en-US" b="1" dirty="0" smtClean="0"/>
              <a:t> </a:t>
            </a:r>
            <a:r>
              <a:rPr lang="en-US" b="1" dirty="0" err="1" smtClean="0"/>
              <a:t>distintos</a:t>
            </a:r>
            <a:r>
              <a:rPr lang="en-US" b="1" dirty="0" smtClean="0"/>
              <a:t> </a:t>
            </a:r>
            <a:r>
              <a:rPr lang="en-US" b="1" dirty="0" err="1" smtClean="0"/>
              <a:t>requisitos</a:t>
            </a:r>
            <a:r>
              <a:rPr lang="en-US" b="1" dirty="0" smtClean="0"/>
              <a:t> de </a:t>
            </a:r>
            <a:r>
              <a:rPr lang="en-US" b="1" dirty="0" err="1" smtClean="0"/>
              <a:t>espacio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Componentes</a:t>
            </a:r>
            <a:r>
              <a:rPr lang="en-US" b="1" dirty="0" smtClean="0"/>
              <a:t> de un </a:t>
            </a:r>
            <a:r>
              <a:rPr lang="en-US" b="1" dirty="0" err="1" smtClean="0"/>
              <a:t>ambiente</a:t>
            </a:r>
            <a:r>
              <a:rPr lang="en-US" b="1" dirty="0" smtClean="0"/>
              <a:t> de </a:t>
            </a:r>
            <a:r>
              <a:rPr lang="en-US" b="1" dirty="0" err="1" smtClean="0"/>
              <a:t>clase</a:t>
            </a:r>
            <a:r>
              <a:rPr lang="en-US" b="1" dirty="0" smtClean="0"/>
              <a:t> </a:t>
            </a:r>
            <a:r>
              <a:rPr lang="en-US" b="1" dirty="0" err="1" smtClean="0"/>
              <a:t>eficaz</a:t>
            </a:r>
            <a:endParaRPr lang="en-US" dirty="0"/>
          </a:p>
        </p:txBody>
      </p:sp>
      <p:sp>
        <p:nvSpPr>
          <p:cNvPr id="84995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Sonido</a:t>
            </a:r>
            <a:endParaRPr lang="en-US" b="1" dirty="0" smtClean="0"/>
          </a:p>
          <a:p>
            <a:r>
              <a:rPr lang="en-US" b="1" dirty="0" err="1" smtClean="0"/>
              <a:t>Iluminación</a:t>
            </a:r>
            <a:endParaRPr lang="en-US" b="1" dirty="0" smtClean="0"/>
          </a:p>
          <a:p>
            <a:r>
              <a:rPr lang="en-US" b="1" dirty="0" err="1" smtClean="0"/>
              <a:t>Decoraciones</a:t>
            </a:r>
            <a:r>
              <a:rPr lang="en-US" b="1" dirty="0" smtClean="0"/>
              <a:t> del aula</a:t>
            </a:r>
          </a:p>
          <a:p>
            <a:r>
              <a:rPr lang="en-US" b="1" dirty="0" err="1" smtClean="0"/>
              <a:t>Ventilación</a:t>
            </a:r>
            <a:endParaRPr lang="en-US" b="1" dirty="0" smtClean="0"/>
          </a:p>
          <a:p>
            <a:r>
              <a:rPr lang="en-US" b="1" dirty="0" err="1" smtClean="0"/>
              <a:t>Mantenimiento</a:t>
            </a:r>
            <a:endParaRPr lang="en-US" b="1" dirty="0" smtClean="0"/>
          </a:p>
          <a:p>
            <a:r>
              <a:rPr lang="en-US" b="1" dirty="0" err="1" smtClean="0"/>
              <a:t>Muebles</a:t>
            </a:r>
            <a:r>
              <a:rPr lang="en-US" b="1" dirty="0" smtClean="0"/>
              <a:t> y </a:t>
            </a:r>
            <a:r>
              <a:rPr lang="en-US" b="1" dirty="0" err="1" smtClean="0"/>
              <a:t>equipos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Funciones</a:t>
            </a:r>
            <a:r>
              <a:rPr lang="en-US" b="1" dirty="0" smtClean="0"/>
              <a:t> de la Internet en la </a:t>
            </a:r>
            <a:r>
              <a:rPr lang="en-US" b="1" dirty="0" err="1" smtClean="0"/>
              <a:t>educación</a:t>
            </a:r>
            <a:r>
              <a:rPr lang="en-US" b="1" dirty="0" smtClean="0"/>
              <a:t> </a:t>
            </a:r>
            <a:r>
              <a:rPr lang="en-US" b="1" dirty="0" err="1" smtClean="0"/>
              <a:t>cristiana</a:t>
            </a:r>
            <a:endParaRPr lang="en-US" dirty="0"/>
          </a:p>
        </p:txBody>
      </p:sp>
      <p:sp>
        <p:nvSpPr>
          <p:cNvPr id="86019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Mejoramiento</a:t>
            </a:r>
            <a:r>
              <a:rPr lang="en-US" b="1" dirty="0" smtClean="0"/>
              <a:t> personal</a:t>
            </a:r>
          </a:p>
          <a:p>
            <a:r>
              <a:rPr lang="en-US" b="1" dirty="0" err="1" smtClean="0"/>
              <a:t>Comunidad</a:t>
            </a:r>
            <a:r>
              <a:rPr lang="en-US" b="1" dirty="0" smtClean="0"/>
              <a:t> de los </a:t>
            </a:r>
            <a:r>
              <a:rPr lang="en-US" b="1" dirty="0" err="1" smtClean="0"/>
              <a:t>iguales</a:t>
            </a:r>
            <a:endParaRPr lang="en-US" b="1" dirty="0" smtClean="0"/>
          </a:p>
          <a:p>
            <a:r>
              <a:rPr lang="en-US" b="1" dirty="0" err="1" smtClean="0"/>
              <a:t>Esté</a:t>
            </a:r>
            <a:r>
              <a:rPr lang="en-US" b="1" dirty="0" smtClean="0"/>
              <a:t> en </a:t>
            </a:r>
            <a:r>
              <a:rPr lang="en-US" b="1" dirty="0" err="1" smtClean="0"/>
              <a:t>contacto</a:t>
            </a:r>
            <a:r>
              <a:rPr lang="en-US" b="1" dirty="0" smtClean="0"/>
              <a:t> con </a:t>
            </a:r>
            <a:r>
              <a:rPr lang="en-US" b="1" dirty="0" err="1" smtClean="0"/>
              <a:t>sus</a:t>
            </a:r>
            <a:r>
              <a:rPr lang="en-US" b="1" dirty="0" smtClean="0"/>
              <a:t> </a:t>
            </a:r>
            <a:r>
              <a:rPr lang="en-US" b="1" dirty="0" err="1" smtClean="0"/>
              <a:t>alumnos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Componentes</a:t>
            </a:r>
            <a:r>
              <a:rPr lang="en-US" b="1" dirty="0" smtClean="0"/>
              <a:t> </a:t>
            </a:r>
            <a:r>
              <a:rPr lang="en-US" b="1" dirty="0" err="1" smtClean="0"/>
              <a:t>fundamentales</a:t>
            </a:r>
            <a:r>
              <a:rPr lang="en-US" b="1" dirty="0" smtClean="0"/>
              <a:t> de un </a:t>
            </a:r>
            <a:r>
              <a:rPr lang="en-US" b="1" dirty="0" err="1" smtClean="0"/>
              <a:t>pequeño</a:t>
            </a:r>
            <a:r>
              <a:rPr lang="en-US" b="1" dirty="0" smtClean="0"/>
              <a:t> </a:t>
            </a:r>
            <a:r>
              <a:rPr lang="en-US" b="1" dirty="0" err="1" smtClean="0"/>
              <a:t>grupo</a:t>
            </a:r>
            <a:r>
              <a:rPr lang="en-US" b="1" dirty="0" smtClean="0"/>
              <a:t> en el </a:t>
            </a:r>
            <a:r>
              <a:rPr lang="en-US" b="1" dirty="0" err="1" smtClean="0"/>
              <a:t>hogar</a:t>
            </a:r>
            <a:endParaRPr lang="en-US" dirty="0"/>
          </a:p>
        </p:txBody>
      </p:sp>
      <p:sp>
        <p:nvSpPr>
          <p:cNvPr id="8704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Tamaño</a:t>
            </a:r>
            <a:r>
              <a:rPr lang="en-US" b="1" dirty="0" smtClean="0"/>
              <a:t> del </a:t>
            </a:r>
            <a:r>
              <a:rPr lang="en-US" b="1" dirty="0" err="1" smtClean="0"/>
              <a:t>grupo</a:t>
            </a:r>
            <a:endParaRPr lang="en-US" b="1" dirty="0" smtClean="0"/>
          </a:p>
          <a:p>
            <a:r>
              <a:rPr lang="en-US" b="1" dirty="0" err="1" smtClean="0"/>
              <a:t>Currículo</a:t>
            </a:r>
            <a:endParaRPr lang="en-US" b="1" dirty="0" smtClean="0"/>
          </a:p>
          <a:p>
            <a:r>
              <a:rPr lang="en-US" b="1" dirty="0" err="1" smtClean="0"/>
              <a:t>Compañerismo</a:t>
            </a:r>
            <a:endParaRPr lang="en-US" b="1" dirty="0" smtClean="0"/>
          </a:p>
          <a:p>
            <a:r>
              <a:rPr lang="en-US" b="1" dirty="0" err="1" smtClean="0"/>
              <a:t>Ventajas</a:t>
            </a:r>
            <a:endParaRPr lang="en-US" b="1" dirty="0" smtClean="0"/>
          </a:p>
          <a:p>
            <a:r>
              <a:rPr lang="en-US" b="1" dirty="0" err="1" smtClean="0"/>
              <a:t>Desventajas</a:t>
            </a:r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err="1" smtClean="0"/>
              <a:t>Examen</a:t>
            </a:r>
            <a:r>
              <a:rPr lang="en-US" b="1" dirty="0" smtClean="0"/>
              <a:t> de </a:t>
            </a:r>
            <a:r>
              <a:rPr lang="en-US" b="1" dirty="0" err="1" smtClean="0"/>
              <a:t>certificación</a:t>
            </a:r>
            <a:endParaRPr lang="en-US" dirty="0"/>
          </a:p>
        </p:txBody>
      </p:sp>
      <p:sp>
        <p:nvSpPr>
          <p:cNvPr id="88067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US" b="1" dirty="0" err="1" smtClean="0"/>
              <a:t>Puede</a:t>
            </a:r>
            <a:r>
              <a:rPr lang="en-US" b="1" dirty="0" smtClean="0"/>
              <a:t> </a:t>
            </a:r>
            <a:r>
              <a:rPr lang="en-US" b="1" dirty="0" err="1" smtClean="0"/>
              <a:t>consultar</a:t>
            </a:r>
            <a:r>
              <a:rPr lang="en-US" b="1" dirty="0" smtClean="0"/>
              <a:t> </a:t>
            </a:r>
            <a:r>
              <a:rPr lang="en-US" b="1" dirty="0" err="1" smtClean="0"/>
              <a:t>su</a:t>
            </a:r>
            <a:r>
              <a:rPr lang="en-US" b="1" dirty="0" smtClean="0"/>
              <a:t> manual y </a:t>
            </a:r>
            <a:r>
              <a:rPr lang="en-US" b="1" dirty="0" err="1" smtClean="0"/>
              <a:t>las</a:t>
            </a:r>
            <a:r>
              <a:rPr lang="en-US" b="1" dirty="0" smtClean="0"/>
              <a:t> </a:t>
            </a:r>
            <a:r>
              <a:rPr lang="en-US" b="1" dirty="0" err="1" smtClean="0"/>
              <a:t>notas</a:t>
            </a:r>
            <a:r>
              <a:rPr lang="en-US" b="1" dirty="0" smtClean="0"/>
              <a:t> del </a:t>
            </a:r>
            <a:r>
              <a:rPr lang="en-US" b="1" dirty="0" err="1" smtClean="0"/>
              <a:t>seminario</a:t>
            </a:r>
            <a:endParaRPr lang="en-US" b="1" dirty="0" smtClean="0"/>
          </a:p>
          <a:p>
            <a:r>
              <a:rPr lang="en-US" b="1" dirty="0" err="1" smtClean="0"/>
              <a:t>Puede</a:t>
            </a:r>
            <a:r>
              <a:rPr lang="en-US" b="1" dirty="0" smtClean="0"/>
              <a:t> </a:t>
            </a:r>
            <a:r>
              <a:rPr lang="en-US" b="1" dirty="0" err="1" smtClean="0"/>
              <a:t>consultar</a:t>
            </a:r>
            <a:r>
              <a:rPr lang="en-US" b="1" dirty="0" smtClean="0"/>
              <a:t> con </a:t>
            </a:r>
            <a:r>
              <a:rPr lang="en-US" b="1" dirty="0" err="1" smtClean="0"/>
              <a:t>sus</a:t>
            </a:r>
            <a:r>
              <a:rPr lang="en-US" b="1" dirty="0" smtClean="0"/>
              <a:t> </a:t>
            </a:r>
            <a:r>
              <a:rPr lang="en-US" b="1" dirty="0" err="1" smtClean="0"/>
              <a:t>compañeros</a:t>
            </a:r>
            <a:r>
              <a:rPr lang="en-US" b="1" dirty="0" smtClean="0"/>
              <a:t> </a:t>
            </a:r>
            <a:r>
              <a:rPr lang="en-US" b="1" dirty="0" err="1" smtClean="0"/>
              <a:t>participantes</a:t>
            </a:r>
            <a:r>
              <a:rPr lang="en-US" b="1" dirty="0" smtClean="0"/>
              <a:t> en el </a:t>
            </a:r>
            <a:r>
              <a:rPr lang="en-US" b="1" dirty="0" err="1" smtClean="0"/>
              <a:t>seminario</a:t>
            </a:r>
            <a:endParaRPr lang="en-US" b="1" dirty="0" smtClean="0"/>
          </a:p>
          <a:p>
            <a:r>
              <a:rPr lang="en-US" b="1" dirty="0" err="1" smtClean="0"/>
              <a:t>Cerciórese</a:t>
            </a:r>
            <a:r>
              <a:rPr lang="en-US" b="1" dirty="0" smtClean="0"/>
              <a:t> de </a:t>
            </a:r>
            <a:r>
              <a:rPr lang="en-US" b="1" dirty="0" err="1" smtClean="0"/>
              <a:t>poner</a:t>
            </a:r>
            <a:r>
              <a:rPr lang="en-US" b="1" dirty="0" smtClean="0"/>
              <a:t> la </a:t>
            </a:r>
            <a:r>
              <a:rPr lang="en-US" b="1" dirty="0" err="1" smtClean="0"/>
              <a:t>información</a:t>
            </a:r>
            <a:r>
              <a:rPr lang="en-US" b="1" dirty="0" smtClean="0"/>
              <a:t> personal</a:t>
            </a:r>
          </a:p>
          <a:p>
            <a:r>
              <a:rPr lang="en-US" b="1" dirty="0" err="1" smtClean="0"/>
              <a:t>Una</a:t>
            </a:r>
            <a:r>
              <a:rPr lang="en-US" b="1" dirty="0" smtClean="0"/>
              <a:t> </a:t>
            </a:r>
            <a:r>
              <a:rPr lang="en-US" b="1" dirty="0" err="1" smtClean="0"/>
              <a:t>vez</a:t>
            </a:r>
            <a:r>
              <a:rPr lang="en-US" b="1" dirty="0" smtClean="0"/>
              <a:t> </a:t>
            </a:r>
            <a:r>
              <a:rPr lang="en-US" b="1" dirty="0" err="1" smtClean="0"/>
              <a:t>que</a:t>
            </a:r>
            <a:r>
              <a:rPr lang="en-US" b="1" dirty="0" smtClean="0"/>
              <a:t> se </a:t>
            </a:r>
            <a:r>
              <a:rPr lang="en-US" b="1" dirty="0" err="1" smtClean="0"/>
              <a:t>completa</a:t>
            </a:r>
            <a:r>
              <a:rPr lang="en-US" b="1" dirty="0" smtClean="0"/>
              <a:t> el </a:t>
            </a:r>
            <a:r>
              <a:rPr lang="en-US" b="1" dirty="0" err="1" smtClean="0"/>
              <a:t>examen</a:t>
            </a:r>
            <a:r>
              <a:rPr lang="en-US" b="1" dirty="0" smtClean="0"/>
              <a:t>, </a:t>
            </a:r>
            <a:r>
              <a:rPr lang="en-US" b="1" dirty="0" err="1" smtClean="0"/>
              <a:t>debe</a:t>
            </a:r>
            <a:r>
              <a:rPr lang="en-US" b="1" dirty="0" smtClean="0"/>
              <a:t> </a:t>
            </a:r>
            <a:r>
              <a:rPr lang="en-US" b="1" dirty="0" err="1" smtClean="0"/>
              <a:t>separarse</a:t>
            </a:r>
            <a:r>
              <a:rPr lang="en-US" b="1" dirty="0" smtClean="0"/>
              <a:t> del manual y </a:t>
            </a:r>
            <a:r>
              <a:rPr lang="en-US" b="1" dirty="0" err="1" smtClean="0"/>
              <a:t>enviarse</a:t>
            </a:r>
            <a:r>
              <a:rPr lang="en-US" b="1" dirty="0" smtClean="0"/>
              <a:t> </a:t>
            </a:r>
            <a:r>
              <a:rPr lang="en-US" b="1" dirty="0" err="1" smtClean="0"/>
              <a:t>por</a:t>
            </a:r>
            <a:r>
              <a:rPr lang="en-US" b="1" dirty="0" smtClean="0"/>
              <a:t> </a:t>
            </a:r>
            <a:r>
              <a:rPr lang="en-US" b="1" dirty="0" err="1" smtClean="0"/>
              <a:t>correo</a:t>
            </a:r>
            <a:endParaRPr lang="en-US" b="1" dirty="0" smtClean="0"/>
          </a:p>
          <a:p>
            <a:r>
              <a:rPr lang="en-US" b="1" dirty="0" err="1" smtClean="0"/>
              <a:t>Debe</a:t>
            </a:r>
            <a:r>
              <a:rPr lang="en-US" b="1" dirty="0" smtClean="0"/>
              <a:t> </a:t>
            </a:r>
            <a:r>
              <a:rPr lang="en-US" b="1" dirty="0" err="1" smtClean="0"/>
              <a:t>lograrse</a:t>
            </a:r>
            <a:r>
              <a:rPr lang="en-US" b="1" dirty="0" smtClean="0"/>
              <a:t> </a:t>
            </a:r>
            <a:r>
              <a:rPr lang="en-US" b="1" dirty="0" err="1" smtClean="0"/>
              <a:t>una</a:t>
            </a:r>
            <a:r>
              <a:rPr lang="en-US" b="1" dirty="0" smtClean="0"/>
              <a:t> </a:t>
            </a:r>
            <a:r>
              <a:rPr lang="en-US" b="1" dirty="0" err="1" smtClean="0"/>
              <a:t>puntuación</a:t>
            </a:r>
            <a:r>
              <a:rPr lang="en-US" b="1" dirty="0" smtClean="0"/>
              <a:t> final de 75% </a:t>
            </a:r>
            <a:r>
              <a:rPr lang="en-US" b="1" dirty="0" err="1" smtClean="0"/>
              <a:t>para</a:t>
            </a:r>
            <a:r>
              <a:rPr lang="en-US" b="1" dirty="0" smtClean="0"/>
              <a:t> la </a:t>
            </a:r>
            <a:r>
              <a:rPr lang="en-US" b="1" dirty="0" err="1" smtClean="0"/>
              <a:t>certificación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7467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800" b="1" dirty="0" err="1" smtClean="0"/>
              <a:t>Certificación</a:t>
            </a:r>
            <a:r>
              <a:rPr lang="en-US" sz="3800" b="1" dirty="0" smtClean="0"/>
              <a:t> de maestros de </a:t>
            </a:r>
            <a:r>
              <a:rPr lang="en-US" sz="3800" b="1" dirty="0" err="1" smtClean="0"/>
              <a:t>educación</a:t>
            </a:r>
            <a:r>
              <a:rPr lang="en-US" sz="3800" b="1" dirty="0" smtClean="0"/>
              <a:t> </a:t>
            </a:r>
            <a:r>
              <a:rPr lang="en-US" sz="3800" b="1" dirty="0" err="1" smtClean="0"/>
              <a:t>cristiana</a:t>
            </a:r>
            <a:endParaRPr lang="en-US" sz="3800" b="1" dirty="0"/>
          </a:p>
        </p:txBody>
      </p:sp>
      <p:pic>
        <p:nvPicPr>
          <p:cNvPr id="5" name="Content Placeholder 4" descr="Spanish_CETRM_Cvr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819400" y="1905000"/>
            <a:ext cx="3259129" cy="4190999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712</TotalTime>
  <Words>1617</Words>
  <Application>Microsoft Office PowerPoint</Application>
  <PresentationFormat>On-screen Show (4:3)</PresentationFormat>
  <Paragraphs>374</Paragraphs>
  <Slides>80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80</vt:i4>
      </vt:variant>
    </vt:vector>
  </HeadingPairs>
  <TitlesOfParts>
    <vt:vector size="81" baseType="lpstr">
      <vt:lpstr>Oriel</vt:lpstr>
      <vt:lpstr>Certificación de maestros de educación cristiana</vt:lpstr>
      <vt:lpstr>Usted y la Palabra</vt:lpstr>
      <vt:lpstr>El propósito del  estudio bíblico </vt:lpstr>
      <vt:lpstr>El propósito del estudio bíblico</vt:lpstr>
      <vt:lpstr>La importancia del contexto</vt:lpstr>
      <vt:lpstr>La importancia del contexto</vt:lpstr>
      <vt:lpstr>La importancia del género </vt:lpstr>
      <vt:lpstr>Géneros del Antiguo Testamento</vt:lpstr>
      <vt:lpstr>Géneros del Nuevo Testamento</vt:lpstr>
      <vt:lpstr>Trampas que evitar en la búsqueda de las verdades bíblicas</vt:lpstr>
      <vt:lpstr>Tres preguntas fundamentales</vt:lpstr>
      <vt:lpstr>Una estrategia para enseñar la verdad bíblica</vt:lpstr>
      <vt:lpstr>Quién es Dios</vt:lpstr>
      <vt:lpstr>La Palabra de Dios</vt:lpstr>
      <vt:lpstr>La relación del hombre con Dios</vt:lpstr>
      <vt:lpstr>El bautismo en el Espíritu Santo</vt:lpstr>
      <vt:lpstr>  La Iglesia </vt:lpstr>
      <vt:lpstr>Los postreros tiempos</vt:lpstr>
      <vt:lpstr>Usted y su misión</vt:lpstr>
      <vt:lpstr>El propósito de la iglesia</vt:lpstr>
      <vt:lpstr>Aprendiendo a vivir la VIDA</vt:lpstr>
      <vt:lpstr>La necesidad del discipulado</vt:lpstr>
      <vt:lpstr>Las ventajas del discipulado</vt:lpstr>
      <vt:lpstr>Los cinco hábitos de un discípulo</vt:lpstr>
      <vt:lpstr>Relaciones con la iglesia y  el pastor</vt:lpstr>
      <vt:lpstr>Relaciones con los compañeros de trabajo</vt:lpstr>
      <vt:lpstr>Devocional diario</vt:lpstr>
      <vt:lpstr>La vida devocional del maestro</vt:lpstr>
      <vt:lpstr>El maestro y las disciplinas espirituales</vt:lpstr>
      <vt:lpstr>Disciplinas espirituales comunes</vt:lpstr>
      <vt:lpstr>Disciplinas espirituales menos conocidas</vt:lpstr>
      <vt:lpstr>Tres disciplinas fundamentales del maestro</vt:lpstr>
      <vt:lpstr>Las ventajas del adiestramiento continuo de maestros</vt:lpstr>
      <vt:lpstr>Oportunidades de adiestramiento continuo </vt:lpstr>
      <vt:lpstr>Usted y sus alumnos </vt:lpstr>
      <vt:lpstr>El propósito de la disciplina</vt:lpstr>
      <vt:lpstr>Disciplina preventiva</vt:lpstr>
      <vt:lpstr>Disciplina preventiva</vt:lpstr>
      <vt:lpstr>Disciplina diligente</vt:lpstr>
      <vt:lpstr>Disciplina diligente</vt:lpstr>
      <vt:lpstr>El papel de un mentor</vt:lpstr>
      <vt:lpstr>Características de un buen mentor</vt:lpstr>
      <vt:lpstr>Pasos hacia la enseñanza mediante relaciones</vt:lpstr>
      <vt:lpstr>Pasos hacia la enseñanza mediante relaciones</vt:lpstr>
      <vt:lpstr>Los elementos de una buena relación</vt:lpstr>
      <vt:lpstr>Es establecimiento de conexiones</vt:lpstr>
      <vt:lpstr>Pasos para hacer evangelística su clase</vt:lpstr>
      <vt:lpstr>La responsabilidad del maestro en la evangelización</vt:lpstr>
      <vt:lpstr>Cómo presentar el evangelio en la clase</vt:lpstr>
      <vt:lpstr>Usted y los grupos que enseña </vt:lpstr>
      <vt:lpstr>La familia intergeneracional de Dios</vt:lpstr>
      <vt:lpstr>El planificar un ministerio intergeneracional</vt:lpstr>
      <vt:lpstr>Características clave de los postmodernos</vt:lpstr>
      <vt:lpstr>Cómo servir a los postmodernos </vt:lpstr>
      <vt:lpstr>Cómo servir a los postmodernos </vt:lpstr>
      <vt:lpstr>Excelencia en la Enseñanza </vt:lpstr>
      <vt:lpstr>¿Qué son los estilos de aprendizaje? </vt:lpstr>
      <vt:lpstr>Los cuatro estilos de aprendizaje </vt:lpstr>
      <vt:lpstr>Métodos eficaces con los alumnos auditivos</vt:lpstr>
      <vt:lpstr>Métodos eficaces con los alumnos visuales</vt:lpstr>
      <vt:lpstr>Métodos eficaces con los alumnos visuales (continuado)</vt:lpstr>
      <vt:lpstr>Métodos eficaces con los alumnos táctiles</vt:lpstr>
      <vt:lpstr>Métodos eficaces con los alumnos cinestéticos</vt:lpstr>
      <vt:lpstr>Cómo aprovechar mejor el plan de estudio</vt:lpstr>
      <vt:lpstr>La función del plan de estudios </vt:lpstr>
      <vt:lpstr>Los objetivos del currículo  VIDA NUEVA</vt:lpstr>
      <vt:lpstr>Los elementos esenciales del currículo VIDA NUEVA</vt:lpstr>
      <vt:lpstr>La importancia de un plan de estudio pentecostal</vt:lpstr>
      <vt:lpstr>La importancia de un plan de estudio pentecostal</vt:lpstr>
      <vt:lpstr>El valor de planear la lección</vt:lpstr>
      <vt:lpstr>Componentes del plan de la lección</vt:lpstr>
      <vt:lpstr>Razones de establecer metas mensurables</vt:lpstr>
      <vt:lpstr>Métodos de evaluación</vt:lpstr>
      <vt:lpstr>La importancia del ambiente</vt:lpstr>
      <vt:lpstr>Requisitos de espacio</vt:lpstr>
      <vt:lpstr>Componentes de un ambiente de clase eficaz</vt:lpstr>
      <vt:lpstr>Funciones de la Internet en la educación cristiana</vt:lpstr>
      <vt:lpstr>Componentes fundamentales de un pequeño grupo en el hogar</vt:lpstr>
      <vt:lpstr>Examen de certificación</vt:lpstr>
      <vt:lpstr>Certificación de maestros de educación cristiana</vt:lpstr>
    </vt:vector>
  </TitlesOfParts>
  <Company>Assembly of God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General Council</dc:creator>
  <cp:lastModifiedBy>dstanley</cp:lastModifiedBy>
  <cp:revision>60</cp:revision>
  <dcterms:created xsi:type="dcterms:W3CDTF">2008-06-13T18:05:15Z</dcterms:created>
  <dcterms:modified xsi:type="dcterms:W3CDTF">2009-02-18T17:13:12Z</dcterms:modified>
</cp:coreProperties>
</file>